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162" r:id="rId1"/>
  </p:sldMasterIdLst>
  <p:notesMasterIdLst>
    <p:notesMasterId r:id="rId55"/>
  </p:notesMasterIdLst>
  <p:handoutMasterIdLst>
    <p:handoutMasterId r:id="rId56"/>
  </p:handoutMasterIdLst>
  <p:sldIdLst>
    <p:sldId id="256" r:id="rId2"/>
    <p:sldId id="449" r:id="rId3"/>
    <p:sldId id="423" r:id="rId4"/>
    <p:sldId id="425" r:id="rId5"/>
    <p:sldId id="428" r:id="rId6"/>
    <p:sldId id="429" r:id="rId7"/>
    <p:sldId id="430" r:id="rId8"/>
    <p:sldId id="431" r:id="rId9"/>
    <p:sldId id="432" r:id="rId10"/>
    <p:sldId id="433" r:id="rId11"/>
    <p:sldId id="434" r:id="rId12"/>
    <p:sldId id="435" r:id="rId13"/>
    <p:sldId id="436" r:id="rId14"/>
    <p:sldId id="437" r:id="rId15"/>
    <p:sldId id="438" r:id="rId16"/>
    <p:sldId id="439" r:id="rId17"/>
    <p:sldId id="441" r:id="rId18"/>
    <p:sldId id="442" r:id="rId19"/>
    <p:sldId id="443" r:id="rId20"/>
    <p:sldId id="388" r:id="rId21"/>
    <p:sldId id="389" r:id="rId22"/>
    <p:sldId id="456" r:id="rId23"/>
    <p:sldId id="450" r:id="rId24"/>
    <p:sldId id="451" r:id="rId25"/>
    <p:sldId id="452" r:id="rId26"/>
    <p:sldId id="453" r:id="rId27"/>
    <p:sldId id="454" r:id="rId28"/>
    <p:sldId id="455" r:id="rId29"/>
    <p:sldId id="394" r:id="rId30"/>
    <p:sldId id="395" r:id="rId31"/>
    <p:sldId id="396" r:id="rId32"/>
    <p:sldId id="398" r:id="rId33"/>
    <p:sldId id="399" r:id="rId34"/>
    <p:sldId id="402" r:id="rId35"/>
    <p:sldId id="460" r:id="rId36"/>
    <p:sldId id="459" r:id="rId37"/>
    <p:sldId id="407" r:id="rId38"/>
    <p:sldId id="462" r:id="rId39"/>
    <p:sldId id="458" r:id="rId40"/>
    <p:sldId id="408" r:id="rId41"/>
    <p:sldId id="410" r:id="rId42"/>
    <p:sldId id="376" r:id="rId43"/>
    <p:sldId id="377" r:id="rId44"/>
    <p:sldId id="378" r:id="rId45"/>
    <p:sldId id="445" r:id="rId46"/>
    <p:sldId id="446" r:id="rId47"/>
    <p:sldId id="464" r:id="rId48"/>
    <p:sldId id="447" r:id="rId49"/>
    <p:sldId id="448" r:id="rId50"/>
    <p:sldId id="463" r:id="rId51"/>
    <p:sldId id="466" r:id="rId52"/>
    <p:sldId id="465" r:id="rId53"/>
    <p:sldId id="274" r:id="rId54"/>
  </p:sldIdLst>
  <p:sldSz cx="9144000" cy="6858000" type="screen4x3"/>
  <p:notesSz cx="6858000" cy="9144000"/>
  <p:defaultTextStyle>
    <a:defPPr>
      <a:defRPr lang="ru-RU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00CC"/>
    <a:srgbClr val="0000CC"/>
    <a:srgbClr val="FF6600"/>
    <a:srgbClr val="000099"/>
    <a:srgbClr val="00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188" autoAdjust="0"/>
    <p:restoredTop sz="89126" autoAdjust="0"/>
  </p:normalViewPr>
  <p:slideViewPr>
    <p:cSldViewPr>
      <p:cViewPr varScale="1">
        <p:scale>
          <a:sx n="98" d="100"/>
          <a:sy n="98" d="100"/>
        </p:scale>
        <p:origin x="2208" y="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42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03D51A1B-C3E1-4FDD-8113-7E1212EEE0A7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4099" name="Rectangle 3">
            <a:extLst>
              <a:ext uri="{FF2B5EF4-FFF2-40B4-BE49-F238E27FC236}">
                <a16:creationId xmlns:a16="http://schemas.microsoft.com/office/drawing/2014/main" id="{69E1EC9C-BD8B-48FD-820D-823762207C3C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4100" name="Rectangle 4">
            <a:extLst>
              <a:ext uri="{FF2B5EF4-FFF2-40B4-BE49-F238E27FC236}">
                <a16:creationId xmlns:a16="http://schemas.microsoft.com/office/drawing/2014/main" id="{86912A01-F4CF-423A-91D9-ED4D5F23F3D2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4101" name="Rectangle 5">
            <a:extLst>
              <a:ext uri="{FF2B5EF4-FFF2-40B4-BE49-F238E27FC236}">
                <a16:creationId xmlns:a16="http://schemas.microsoft.com/office/drawing/2014/main" id="{A33B66D7-7D61-43D7-B93F-779F5A7784A4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E41E53E0-AFC6-4C19-A259-5DA59F26B380}" type="slidenum">
              <a:rPr lang="ru-RU" altLang="en-US"/>
              <a:pPr>
                <a:defRPr/>
              </a:pPr>
              <a:t>‹№›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223318957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A5AF55B4-4946-40FA-BECF-2D58109C3927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32E59F7E-E95F-4764-B415-F7E1D0F42F62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3076" name="Rectangle 4">
            <a:extLst>
              <a:ext uri="{FF2B5EF4-FFF2-40B4-BE49-F238E27FC236}">
                <a16:creationId xmlns:a16="http://schemas.microsoft.com/office/drawing/2014/main" id="{BD520B80-D3E6-4A8A-8783-50175458D7A4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7" name="Rectangle 5">
            <a:extLst>
              <a:ext uri="{FF2B5EF4-FFF2-40B4-BE49-F238E27FC236}">
                <a16:creationId xmlns:a16="http://schemas.microsoft.com/office/drawing/2014/main" id="{5BC5119C-74E1-4309-9B22-A3078FF847ED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uk-UA" noProof="0"/>
              <a:t>Образец текста</a:t>
            </a:r>
          </a:p>
          <a:p>
            <a:pPr lvl="1"/>
            <a:r>
              <a:rPr lang="ru-RU" altLang="uk-UA" noProof="0"/>
              <a:t>Второй уровень</a:t>
            </a:r>
          </a:p>
          <a:p>
            <a:pPr lvl="2"/>
            <a:r>
              <a:rPr lang="ru-RU" altLang="uk-UA" noProof="0"/>
              <a:t>Третий уровень</a:t>
            </a:r>
          </a:p>
          <a:p>
            <a:pPr lvl="3"/>
            <a:r>
              <a:rPr lang="ru-RU" altLang="uk-UA" noProof="0"/>
              <a:t>Четвертый уровень</a:t>
            </a:r>
          </a:p>
          <a:p>
            <a:pPr lvl="4"/>
            <a:r>
              <a:rPr lang="ru-RU" altLang="uk-UA" noProof="0"/>
              <a:t>Пятый уровень</a:t>
            </a:r>
          </a:p>
        </p:txBody>
      </p:sp>
      <p:sp>
        <p:nvSpPr>
          <p:cNvPr id="3078" name="Rectangle 6">
            <a:extLst>
              <a:ext uri="{FF2B5EF4-FFF2-40B4-BE49-F238E27FC236}">
                <a16:creationId xmlns:a16="http://schemas.microsoft.com/office/drawing/2014/main" id="{A9022B01-D279-4999-AC1D-F2A1D8861629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3079" name="Rectangle 7">
            <a:extLst>
              <a:ext uri="{FF2B5EF4-FFF2-40B4-BE49-F238E27FC236}">
                <a16:creationId xmlns:a16="http://schemas.microsoft.com/office/drawing/2014/main" id="{F1BD1365-B7BC-4F89-8C85-59E9B2DAFE2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8AB000B7-7D28-4C0C-A07A-F0D144AC3AC2}" type="slidenum">
              <a:rPr lang="ru-RU" altLang="en-US"/>
              <a:pPr>
                <a:defRPr/>
              </a:pPr>
              <a:t>‹№›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209692468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>
            <a:extLst>
              <a:ext uri="{FF2B5EF4-FFF2-40B4-BE49-F238E27FC236}">
                <a16:creationId xmlns:a16="http://schemas.microsoft.com/office/drawing/2014/main" id="{B5FD4C22-80ED-446E-B339-2A9CE87A4AF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86739532-CC6E-44CE-B300-6EB1EF714E0A}" type="slidenum">
              <a:rPr lang="ru-RU" altLang="uk-UA"/>
              <a:pPr>
                <a:spcBef>
                  <a:spcPct val="0"/>
                </a:spcBef>
              </a:pPr>
              <a:t>1</a:t>
            </a:fld>
            <a:endParaRPr lang="ru-RU" altLang="uk-UA"/>
          </a:p>
        </p:txBody>
      </p:sp>
      <p:sp>
        <p:nvSpPr>
          <p:cNvPr id="6147" name="Rectangle 2">
            <a:extLst>
              <a:ext uri="{FF2B5EF4-FFF2-40B4-BE49-F238E27FC236}">
                <a16:creationId xmlns:a16="http://schemas.microsoft.com/office/drawing/2014/main" id="{BED5CA85-8018-41E3-9945-DD8600C6576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8" name="Rectangle 3">
            <a:extLst>
              <a:ext uri="{FF2B5EF4-FFF2-40B4-BE49-F238E27FC236}">
                <a16:creationId xmlns:a16="http://schemas.microsoft.com/office/drawing/2014/main" id="{C7B23506-4E9D-417C-95B2-BA8E13A4979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uk-UA" altLang="uk-UA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02578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ca6163948b_0_1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7" name="Google Shape;137;gca6163948b_0_1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26592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ca6163948b_0_1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7" name="Google Shape;137;gca6163948b_0_1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22809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ca6163948b_0_1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7" name="Google Shape;137;gca6163948b_0_1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143220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ca6163948b_0_1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7" name="Google Shape;137;gca6163948b_0_1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71734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ca6163948b_0_1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7" name="Google Shape;137;gca6163948b_0_1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22984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ca6163948b_0_1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7" name="Google Shape;137;gca6163948b_0_1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33790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e1fcaa5b68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1" name="Google Shape;161;ge1fcaa5b68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63549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e1fcaa5b68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1" name="Google Shape;161;ge1fcaa5b68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43641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e1fcaa5b68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1" name="Google Shape;161;ge1fcaa5b68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0019117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AB000B7-7D28-4C0C-A07A-F0D144AC3AC2}" type="slidenum">
              <a:rPr lang="ru-RU" altLang="en-US" smtClean="0"/>
              <a:pPr>
                <a:defRPr/>
              </a:pPr>
              <a:t>30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3649680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ca6163948b_0_1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7" name="Google Shape;137;gca6163948b_0_1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724181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AB000B7-7D28-4C0C-A07A-F0D144AC3AC2}" type="slidenum">
              <a:rPr lang="ru-RU" altLang="en-US" smtClean="0"/>
              <a:pPr>
                <a:defRPr/>
              </a:pPr>
              <a:t>45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16796687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ca6163948b_0_1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7" name="Google Shape;137;gca6163948b_0_1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8839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ca6163948b_0_1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7" name="Google Shape;137;gca6163948b_0_1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27125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ca6163948b_0_1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7" name="Google Shape;137;gca6163948b_0_1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8332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ca6163948b_0_1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7" name="Google Shape;137;gca6163948b_0_1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861304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ca6163948b_0_1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7" name="Google Shape;137;gca6163948b_0_1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69618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ca6163948b_0_1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7" name="Google Shape;137;gca6163948b_0_1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66032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ca6163948b_0_1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7" name="Google Shape;137;gca6163948b_0_1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22956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2">
            <a:extLst>
              <a:ext uri="{FF2B5EF4-FFF2-40B4-BE49-F238E27FC236}">
                <a16:creationId xmlns:a16="http://schemas.microsoft.com/office/drawing/2014/main" id="{5181567E-CE81-44E7-A274-E8BDAF939AAA}"/>
              </a:ext>
            </a:extLst>
          </p:cNvPr>
          <p:cNvSpPr>
            <a:spLocks noChangeShapeType="1"/>
          </p:cNvSpPr>
          <p:nvPr/>
        </p:nvSpPr>
        <p:spPr bwMode="auto">
          <a:xfrm>
            <a:off x="7315200" y="1066800"/>
            <a:ext cx="0" cy="449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grpSp>
        <p:nvGrpSpPr>
          <p:cNvPr id="5" name="Group 8">
            <a:extLst>
              <a:ext uri="{FF2B5EF4-FFF2-40B4-BE49-F238E27FC236}">
                <a16:creationId xmlns:a16="http://schemas.microsoft.com/office/drawing/2014/main" id="{55B41009-A138-4094-886F-C1A61BEB10D3}"/>
              </a:ext>
            </a:extLst>
          </p:cNvPr>
          <p:cNvGrpSpPr>
            <a:grpSpLocks/>
          </p:cNvGrpSpPr>
          <p:nvPr/>
        </p:nvGrpSpPr>
        <p:grpSpPr bwMode="auto">
          <a:xfrm>
            <a:off x="7493000" y="2992438"/>
            <a:ext cx="1338263" cy="2189162"/>
            <a:chOff x="4704" y="1885"/>
            <a:chExt cx="843" cy="1379"/>
          </a:xfrm>
        </p:grpSpPr>
        <p:sp>
          <p:nvSpPr>
            <p:cNvPr id="6" name="Oval 9">
              <a:extLst>
                <a:ext uri="{FF2B5EF4-FFF2-40B4-BE49-F238E27FC236}">
                  <a16:creationId xmlns:a16="http://schemas.microsoft.com/office/drawing/2014/main" id="{0F8F3368-C0D2-4A4A-91CA-12AE4BED9E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4" y="1885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defRPr/>
              </a:pPr>
              <a:endParaRPr lang="uk-UA" altLang="uk-UA"/>
            </a:p>
          </p:txBody>
        </p:sp>
        <p:sp>
          <p:nvSpPr>
            <p:cNvPr id="7" name="Oval 10">
              <a:extLst>
                <a:ext uri="{FF2B5EF4-FFF2-40B4-BE49-F238E27FC236}">
                  <a16:creationId xmlns:a16="http://schemas.microsoft.com/office/drawing/2014/main" id="{F42A5657-3125-4BB6-8623-323DDC30E0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" y="1885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defRPr/>
              </a:pPr>
              <a:endParaRPr lang="uk-UA" altLang="uk-UA"/>
            </a:p>
          </p:txBody>
        </p:sp>
        <p:sp>
          <p:nvSpPr>
            <p:cNvPr id="8" name="Oval 11">
              <a:extLst>
                <a:ext uri="{FF2B5EF4-FFF2-40B4-BE49-F238E27FC236}">
                  <a16:creationId xmlns:a16="http://schemas.microsoft.com/office/drawing/2014/main" id="{CD54A2B7-389F-4B8A-9CCD-BA2C9BE42D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" y="1885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defRPr/>
              </a:pPr>
              <a:endParaRPr lang="uk-UA" altLang="uk-UA"/>
            </a:p>
          </p:txBody>
        </p:sp>
        <p:sp>
          <p:nvSpPr>
            <p:cNvPr id="9" name="Oval 12">
              <a:extLst>
                <a:ext uri="{FF2B5EF4-FFF2-40B4-BE49-F238E27FC236}">
                  <a16:creationId xmlns:a16="http://schemas.microsoft.com/office/drawing/2014/main" id="{C3310AC3-DB5B-4D1A-B556-987BFD7CFA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4" y="2064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defRPr/>
              </a:pPr>
              <a:endParaRPr lang="uk-UA" altLang="uk-UA"/>
            </a:p>
          </p:txBody>
        </p:sp>
        <p:sp>
          <p:nvSpPr>
            <p:cNvPr id="10" name="Oval 13">
              <a:extLst>
                <a:ext uri="{FF2B5EF4-FFF2-40B4-BE49-F238E27FC236}">
                  <a16:creationId xmlns:a16="http://schemas.microsoft.com/office/drawing/2014/main" id="{29742240-395E-45E6-9C35-262208CECF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" y="2064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defRPr/>
              </a:pPr>
              <a:endParaRPr lang="uk-UA" altLang="uk-UA"/>
            </a:p>
          </p:txBody>
        </p:sp>
        <p:sp>
          <p:nvSpPr>
            <p:cNvPr id="11" name="Oval 14">
              <a:extLst>
                <a:ext uri="{FF2B5EF4-FFF2-40B4-BE49-F238E27FC236}">
                  <a16:creationId xmlns:a16="http://schemas.microsoft.com/office/drawing/2014/main" id="{03FD8C69-BC35-4DA4-9BE1-6EF5F3D524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" y="2064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defRPr/>
              </a:pPr>
              <a:endParaRPr lang="uk-UA" altLang="uk-UA"/>
            </a:p>
          </p:txBody>
        </p:sp>
        <p:sp>
          <p:nvSpPr>
            <p:cNvPr id="12" name="Oval 15">
              <a:extLst>
                <a:ext uri="{FF2B5EF4-FFF2-40B4-BE49-F238E27FC236}">
                  <a16:creationId xmlns:a16="http://schemas.microsoft.com/office/drawing/2014/main" id="{19A7FA6E-560D-4068-9732-01081CC541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1" y="2064"/>
              <a:ext cx="127" cy="1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defRPr/>
              </a:pPr>
              <a:endParaRPr lang="uk-UA" altLang="uk-UA"/>
            </a:p>
          </p:txBody>
        </p:sp>
        <p:sp>
          <p:nvSpPr>
            <p:cNvPr id="13" name="Oval 16">
              <a:extLst>
                <a:ext uri="{FF2B5EF4-FFF2-40B4-BE49-F238E27FC236}">
                  <a16:creationId xmlns:a16="http://schemas.microsoft.com/office/drawing/2014/main" id="{2FF46930-670A-4274-A566-0DD0A59C38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4" y="2243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defRPr/>
              </a:pPr>
              <a:endParaRPr lang="uk-UA" altLang="uk-UA"/>
            </a:p>
          </p:txBody>
        </p:sp>
        <p:sp>
          <p:nvSpPr>
            <p:cNvPr id="14" name="Oval 17">
              <a:extLst>
                <a:ext uri="{FF2B5EF4-FFF2-40B4-BE49-F238E27FC236}">
                  <a16:creationId xmlns:a16="http://schemas.microsoft.com/office/drawing/2014/main" id="{B0195E3E-C9EC-4D4A-BDF6-F41D6E5D22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" y="2243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defRPr/>
              </a:pPr>
              <a:endParaRPr lang="uk-UA" altLang="uk-UA"/>
            </a:p>
          </p:txBody>
        </p:sp>
        <p:sp>
          <p:nvSpPr>
            <p:cNvPr id="15" name="Oval 18">
              <a:extLst>
                <a:ext uri="{FF2B5EF4-FFF2-40B4-BE49-F238E27FC236}">
                  <a16:creationId xmlns:a16="http://schemas.microsoft.com/office/drawing/2014/main" id="{F4A6A975-07D7-4EF7-B4D7-880000B5C0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" y="2243"/>
              <a:ext cx="127" cy="1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defRPr/>
              </a:pPr>
              <a:endParaRPr lang="uk-UA" altLang="uk-UA"/>
            </a:p>
          </p:txBody>
        </p:sp>
        <p:sp>
          <p:nvSpPr>
            <p:cNvPr id="16" name="Oval 19">
              <a:extLst>
                <a:ext uri="{FF2B5EF4-FFF2-40B4-BE49-F238E27FC236}">
                  <a16:creationId xmlns:a16="http://schemas.microsoft.com/office/drawing/2014/main" id="{86F54505-9C15-434E-9C9C-F56FD27E43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1" y="2243"/>
              <a:ext cx="127" cy="1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defRPr/>
              </a:pPr>
              <a:endParaRPr lang="uk-UA" altLang="uk-UA"/>
            </a:p>
          </p:txBody>
        </p:sp>
        <p:sp>
          <p:nvSpPr>
            <p:cNvPr id="17" name="Oval 20">
              <a:extLst>
                <a:ext uri="{FF2B5EF4-FFF2-40B4-BE49-F238E27FC236}">
                  <a16:creationId xmlns:a16="http://schemas.microsoft.com/office/drawing/2014/main" id="{06B133EE-33D8-4431-B021-53638E5F5A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0" y="2243"/>
              <a:ext cx="127" cy="1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defRPr/>
              </a:pPr>
              <a:endParaRPr lang="uk-UA" altLang="uk-UA"/>
            </a:p>
          </p:txBody>
        </p:sp>
        <p:sp>
          <p:nvSpPr>
            <p:cNvPr id="18" name="Oval 21">
              <a:extLst>
                <a:ext uri="{FF2B5EF4-FFF2-40B4-BE49-F238E27FC236}">
                  <a16:creationId xmlns:a16="http://schemas.microsoft.com/office/drawing/2014/main" id="{8AB9DAD0-B2AD-49C2-A54A-E156E37C4E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4" y="2421"/>
              <a:ext cx="127" cy="12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defRPr/>
              </a:pPr>
              <a:endParaRPr lang="uk-UA" altLang="uk-UA"/>
            </a:p>
          </p:txBody>
        </p:sp>
        <p:sp>
          <p:nvSpPr>
            <p:cNvPr id="19" name="Oval 22">
              <a:extLst>
                <a:ext uri="{FF2B5EF4-FFF2-40B4-BE49-F238E27FC236}">
                  <a16:creationId xmlns:a16="http://schemas.microsoft.com/office/drawing/2014/main" id="{3767042C-F260-4FD0-ABE8-A0B02CF0DD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" y="2421"/>
              <a:ext cx="127" cy="12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defRPr/>
              </a:pPr>
              <a:endParaRPr lang="uk-UA" altLang="uk-UA"/>
            </a:p>
          </p:txBody>
        </p:sp>
        <p:sp>
          <p:nvSpPr>
            <p:cNvPr id="20" name="Oval 23">
              <a:extLst>
                <a:ext uri="{FF2B5EF4-FFF2-40B4-BE49-F238E27FC236}">
                  <a16:creationId xmlns:a16="http://schemas.microsoft.com/office/drawing/2014/main" id="{13336CB5-DF16-4A0F-851A-8D7A6D87FA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" y="2421"/>
              <a:ext cx="127" cy="12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defRPr/>
              </a:pPr>
              <a:endParaRPr lang="uk-UA" altLang="uk-UA"/>
            </a:p>
          </p:txBody>
        </p:sp>
        <p:sp>
          <p:nvSpPr>
            <p:cNvPr id="21" name="Oval 24">
              <a:extLst>
                <a:ext uri="{FF2B5EF4-FFF2-40B4-BE49-F238E27FC236}">
                  <a16:creationId xmlns:a16="http://schemas.microsoft.com/office/drawing/2014/main" id="{3FA587AE-9F05-41E7-8C1A-B36FCAE193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1" y="2421"/>
              <a:ext cx="127" cy="12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defRPr/>
              </a:pPr>
              <a:endParaRPr lang="uk-UA" altLang="uk-UA"/>
            </a:p>
          </p:txBody>
        </p:sp>
        <p:sp>
          <p:nvSpPr>
            <p:cNvPr id="22" name="Oval 25">
              <a:extLst>
                <a:ext uri="{FF2B5EF4-FFF2-40B4-BE49-F238E27FC236}">
                  <a16:creationId xmlns:a16="http://schemas.microsoft.com/office/drawing/2014/main" id="{DA72A72D-8ECA-44EF-A011-44BC4BC320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4" y="2600"/>
              <a:ext cx="127" cy="12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defRPr/>
              </a:pPr>
              <a:endParaRPr lang="uk-UA" altLang="uk-UA"/>
            </a:p>
          </p:txBody>
        </p:sp>
        <p:sp>
          <p:nvSpPr>
            <p:cNvPr id="23" name="Oval 26">
              <a:extLst>
                <a:ext uri="{FF2B5EF4-FFF2-40B4-BE49-F238E27FC236}">
                  <a16:creationId xmlns:a16="http://schemas.microsoft.com/office/drawing/2014/main" id="{3B833228-D423-4244-B55C-7583FA56BF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" y="2600"/>
              <a:ext cx="127" cy="12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defRPr/>
              </a:pPr>
              <a:endParaRPr lang="uk-UA" altLang="uk-UA"/>
            </a:p>
          </p:txBody>
        </p:sp>
        <p:sp>
          <p:nvSpPr>
            <p:cNvPr id="24" name="Oval 27">
              <a:extLst>
                <a:ext uri="{FF2B5EF4-FFF2-40B4-BE49-F238E27FC236}">
                  <a16:creationId xmlns:a16="http://schemas.microsoft.com/office/drawing/2014/main" id="{BCEFA9D1-7406-428F-B9C0-68F8652294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" y="2600"/>
              <a:ext cx="127" cy="12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defRPr/>
              </a:pPr>
              <a:endParaRPr lang="uk-UA" altLang="uk-UA"/>
            </a:p>
          </p:txBody>
        </p:sp>
        <p:sp>
          <p:nvSpPr>
            <p:cNvPr id="25" name="Oval 28">
              <a:extLst>
                <a:ext uri="{FF2B5EF4-FFF2-40B4-BE49-F238E27FC236}">
                  <a16:creationId xmlns:a16="http://schemas.microsoft.com/office/drawing/2014/main" id="{314CCA99-2BF7-4A51-A6A3-EE04D0B4E3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1" y="2600"/>
              <a:ext cx="127" cy="12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defRPr/>
              </a:pPr>
              <a:endParaRPr lang="uk-UA" altLang="uk-UA"/>
            </a:p>
          </p:txBody>
        </p:sp>
        <p:sp>
          <p:nvSpPr>
            <p:cNvPr id="26" name="Oval 29">
              <a:extLst>
                <a:ext uri="{FF2B5EF4-FFF2-40B4-BE49-F238E27FC236}">
                  <a16:creationId xmlns:a16="http://schemas.microsoft.com/office/drawing/2014/main" id="{E46C69DA-9C3B-4CBD-AB03-68ABD5C2E6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0" y="2600"/>
              <a:ext cx="127" cy="128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defRPr/>
              </a:pPr>
              <a:endParaRPr lang="uk-UA" altLang="uk-UA"/>
            </a:p>
          </p:txBody>
        </p:sp>
        <p:sp>
          <p:nvSpPr>
            <p:cNvPr id="27" name="Oval 30">
              <a:extLst>
                <a:ext uri="{FF2B5EF4-FFF2-40B4-BE49-F238E27FC236}">
                  <a16:creationId xmlns:a16="http://schemas.microsoft.com/office/drawing/2014/main" id="{8CEEC784-FCCF-4A33-A2BF-182FAD0D67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4" y="2779"/>
              <a:ext cx="127" cy="1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defRPr/>
              </a:pPr>
              <a:endParaRPr lang="uk-UA" altLang="uk-UA"/>
            </a:p>
          </p:txBody>
        </p:sp>
        <p:sp>
          <p:nvSpPr>
            <p:cNvPr id="28" name="Oval 31">
              <a:extLst>
                <a:ext uri="{FF2B5EF4-FFF2-40B4-BE49-F238E27FC236}">
                  <a16:creationId xmlns:a16="http://schemas.microsoft.com/office/drawing/2014/main" id="{52617071-4A30-458F-ABC5-818312F14A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" y="2779"/>
              <a:ext cx="127" cy="1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defRPr/>
              </a:pPr>
              <a:endParaRPr lang="uk-UA" altLang="uk-UA"/>
            </a:p>
          </p:txBody>
        </p:sp>
        <p:sp>
          <p:nvSpPr>
            <p:cNvPr id="29" name="Oval 32">
              <a:extLst>
                <a:ext uri="{FF2B5EF4-FFF2-40B4-BE49-F238E27FC236}">
                  <a16:creationId xmlns:a16="http://schemas.microsoft.com/office/drawing/2014/main" id="{87F9D2CB-CD6B-408D-AB5D-1FA494E70D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" y="2779"/>
              <a:ext cx="127" cy="1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defRPr/>
              </a:pPr>
              <a:endParaRPr lang="uk-UA" altLang="uk-UA"/>
            </a:p>
          </p:txBody>
        </p:sp>
        <p:sp>
          <p:nvSpPr>
            <p:cNvPr id="30" name="Oval 33">
              <a:extLst>
                <a:ext uri="{FF2B5EF4-FFF2-40B4-BE49-F238E27FC236}">
                  <a16:creationId xmlns:a16="http://schemas.microsoft.com/office/drawing/2014/main" id="{C414B20E-5A1E-4CC7-8608-443584F7E2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1" y="2779"/>
              <a:ext cx="127" cy="127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defRPr/>
              </a:pPr>
              <a:endParaRPr lang="uk-UA" altLang="uk-UA"/>
            </a:p>
          </p:txBody>
        </p:sp>
        <p:sp>
          <p:nvSpPr>
            <p:cNvPr id="31" name="Oval 34">
              <a:extLst>
                <a:ext uri="{FF2B5EF4-FFF2-40B4-BE49-F238E27FC236}">
                  <a16:creationId xmlns:a16="http://schemas.microsoft.com/office/drawing/2014/main" id="{D134CA5B-1A22-4F53-B120-02382DE386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4" y="2958"/>
              <a:ext cx="127" cy="1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defRPr/>
              </a:pPr>
              <a:endParaRPr lang="uk-UA" altLang="uk-UA"/>
            </a:p>
          </p:txBody>
        </p:sp>
        <p:sp>
          <p:nvSpPr>
            <p:cNvPr id="32" name="Oval 35">
              <a:extLst>
                <a:ext uri="{FF2B5EF4-FFF2-40B4-BE49-F238E27FC236}">
                  <a16:creationId xmlns:a16="http://schemas.microsoft.com/office/drawing/2014/main" id="{FFC2DD94-08D0-4F6F-B234-239C38F703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" y="2958"/>
              <a:ext cx="127" cy="1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defRPr/>
              </a:pPr>
              <a:endParaRPr lang="uk-UA" altLang="uk-UA"/>
            </a:p>
          </p:txBody>
        </p:sp>
        <p:sp>
          <p:nvSpPr>
            <p:cNvPr id="33" name="Oval 36">
              <a:extLst>
                <a:ext uri="{FF2B5EF4-FFF2-40B4-BE49-F238E27FC236}">
                  <a16:creationId xmlns:a16="http://schemas.microsoft.com/office/drawing/2014/main" id="{D3C832A2-0043-4051-9488-959899DC58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" y="2958"/>
              <a:ext cx="127" cy="127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defRPr/>
              </a:pPr>
              <a:endParaRPr lang="uk-UA" altLang="uk-UA"/>
            </a:p>
          </p:txBody>
        </p:sp>
        <p:sp>
          <p:nvSpPr>
            <p:cNvPr id="34" name="Oval 37">
              <a:extLst>
                <a:ext uri="{FF2B5EF4-FFF2-40B4-BE49-F238E27FC236}">
                  <a16:creationId xmlns:a16="http://schemas.microsoft.com/office/drawing/2014/main" id="{3C0A6C2B-88D8-4FA0-B097-3023ECCC30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1" y="2958"/>
              <a:ext cx="127" cy="127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defRPr/>
              </a:pPr>
              <a:endParaRPr lang="uk-UA" altLang="uk-UA"/>
            </a:p>
          </p:txBody>
        </p:sp>
        <p:sp>
          <p:nvSpPr>
            <p:cNvPr id="35" name="Oval 38">
              <a:extLst>
                <a:ext uri="{FF2B5EF4-FFF2-40B4-BE49-F238E27FC236}">
                  <a16:creationId xmlns:a16="http://schemas.microsoft.com/office/drawing/2014/main" id="{4867A4C6-04BE-4614-8153-ED054804F8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" y="3137"/>
              <a:ext cx="127" cy="127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defRPr/>
              </a:pPr>
              <a:endParaRPr lang="uk-UA" altLang="uk-UA"/>
            </a:p>
          </p:txBody>
        </p:sp>
        <p:sp>
          <p:nvSpPr>
            <p:cNvPr id="36" name="Oval 39">
              <a:extLst>
                <a:ext uri="{FF2B5EF4-FFF2-40B4-BE49-F238E27FC236}">
                  <a16:creationId xmlns:a16="http://schemas.microsoft.com/office/drawing/2014/main" id="{8DC6AB24-5170-4A5C-9E64-229090994D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1" y="3137"/>
              <a:ext cx="127" cy="127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defRPr/>
              </a:pPr>
              <a:endParaRPr lang="uk-UA" altLang="uk-UA"/>
            </a:p>
          </p:txBody>
        </p:sp>
      </p:grpSp>
      <p:sp>
        <p:nvSpPr>
          <p:cNvPr id="37" name="Line 40">
            <a:extLst>
              <a:ext uri="{FF2B5EF4-FFF2-40B4-BE49-F238E27FC236}">
                <a16:creationId xmlns:a16="http://schemas.microsoft.com/office/drawing/2014/main" id="{45B970FE-12BF-4AC2-AE3E-C3A1900DA3F5}"/>
              </a:ext>
            </a:extLst>
          </p:cNvPr>
          <p:cNvSpPr>
            <a:spLocks noChangeShapeType="1"/>
          </p:cNvSpPr>
          <p:nvPr/>
        </p:nvSpPr>
        <p:spPr bwMode="auto">
          <a:xfrm>
            <a:off x="304800" y="2819400"/>
            <a:ext cx="8229600" cy="0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5565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315913" y="466725"/>
            <a:ext cx="6781800" cy="2133600"/>
          </a:xfrm>
        </p:spPr>
        <p:txBody>
          <a:bodyPr/>
          <a:lstStyle>
            <a:lvl1pPr algn="r">
              <a:defRPr sz="4800"/>
            </a:lvl1pPr>
          </a:lstStyle>
          <a:p>
            <a:pPr lvl="0"/>
            <a:r>
              <a:rPr lang="ru-RU" altLang="en-US" noProof="0"/>
              <a:t>Образец заголовка</a:t>
            </a:r>
          </a:p>
        </p:txBody>
      </p:sp>
      <p:sp>
        <p:nvSpPr>
          <p:cNvPr id="155652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849313" y="3049588"/>
            <a:ext cx="6248400" cy="2362200"/>
          </a:xfrm>
        </p:spPr>
        <p:txBody>
          <a:bodyPr/>
          <a:lstStyle>
            <a:lvl1pPr marL="0" indent="0" algn="r">
              <a:buFont typeface="Wingdings" pitchFamily="2" charset="2"/>
              <a:buNone/>
              <a:defRPr sz="3200"/>
            </a:lvl1pPr>
          </a:lstStyle>
          <a:p>
            <a:pPr lvl="0"/>
            <a:r>
              <a:rPr lang="ru-RU" altLang="en-US" noProof="0"/>
              <a:t>Образец подзаголовка</a:t>
            </a:r>
          </a:p>
        </p:txBody>
      </p:sp>
      <p:sp>
        <p:nvSpPr>
          <p:cNvPr id="38" name="Rectangle 5">
            <a:extLst>
              <a:ext uri="{FF2B5EF4-FFF2-40B4-BE49-F238E27FC236}">
                <a16:creationId xmlns:a16="http://schemas.microsoft.com/office/drawing/2014/main" id="{61F4D802-FE6E-495F-8413-F5145BA27E1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FBFB31C-86C5-4168-B419-8472C8514F40}" type="datetimeFigureOut">
              <a:rPr lang="ru-RU" altLang="uk-UA"/>
              <a:pPr>
                <a:defRPr/>
              </a:pPr>
              <a:t>11.09.2024</a:t>
            </a:fld>
            <a:endParaRPr lang="ru-RU" altLang="en-US"/>
          </a:p>
        </p:txBody>
      </p:sp>
      <p:sp>
        <p:nvSpPr>
          <p:cNvPr id="39" name="Rectangle 6">
            <a:extLst>
              <a:ext uri="{FF2B5EF4-FFF2-40B4-BE49-F238E27FC236}">
                <a16:creationId xmlns:a16="http://schemas.microsoft.com/office/drawing/2014/main" id="{7A934771-E69E-4511-8A62-0E3D94AC2CE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 altLang="en-US"/>
          </a:p>
        </p:txBody>
      </p:sp>
      <p:sp>
        <p:nvSpPr>
          <p:cNvPr id="40" name="Rectangle 7">
            <a:extLst>
              <a:ext uri="{FF2B5EF4-FFF2-40B4-BE49-F238E27FC236}">
                <a16:creationId xmlns:a16="http://schemas.microsoft.com/office/drawing/2014/main" id="{17BC047C-8153-47C9-BDB8-606040F9A3D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21FC8147-1A3A-4022-A929-68270AF30DA8}" type="slidenum">
              <a:rPr lang="ru-RU" altLang="en-US"/>
              <a:pPr>
                <a:defRPr/>
              </a:pPr>
              <a:t>‹№›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283212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98FBA017-D994-42EF-942D-2CC19D8156D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BB3A8B-6395-4C9B-83EA-F1713340582E}" type="datetimeFigureOut">
              <a:rPr lang="ru-RU" altLang="uk-UA"/>
              <a:pPr>
                <a:defRPr/>
              </a:pPr>
              <a:t>11.09.2024</a:t>
            </a:fld>
            <a:endParaRPr lang="ru-RU" altLang="en-US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400F0095-BFC8-4B26-BB0A-C54BB6AAE49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 altLang="en-US"/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F5450ACD-AE65-439B-9A1F-20230C22B20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9C6BEBE-DE9F-4127-AA11-2985F05E8386}" type="slidenum">
              <a:rPr lang="ru-RU" altLang="en-US"/>
              <a:pPr>
                <a:defRPr/>
              </a:pPr>
              <a:t>‹№›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21119445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122238"/>
            <a:ext cx="2057400" cy="6008687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122238"/>
            <a:ext cx="6019800" cy="6008687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D03D4089-727C-4E76-848F-C40F5D217FF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F090EDF-1914-4972-9FC1-CC25559538FC}" type="datetimeFigureOut">
              <a:rPr lang="ru-RU" altLang="uk-UA"/>
              <a:pPr>
                <a:defRPr/>
              </a:pPr>
              <a:t>11.09.2024</a:t>
            </a:fld>
            <a:endParaRPr lang="ru-RU" altLang="en-US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216A949C-AED8-49C9-9118-6B757CFD3A7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 altLang="en-US"/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6B284C98-8F1A-41C1-99D9-3F099A8736C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268159D-74F5-4F58-9544-AF864E9F406A}" type="slidenum">
              <a:rPr lang="ru-RU" altLang="en-US"/>
              <a:pPr>
                <a:defRPr/>
              </a:pPr>
              <a:t>‹№›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21012494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6217623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fld id="{00000000-1234-1234-1234-123412341234}" type="slidenum">
              <a:rPr lang="ru" smtClean="0"/>
              <a:pPr>
                <a:spcBef>
                  <a:spcPts val="0"/>
                </a:spcBef>
                <a:spcAft>
                  <a:spcPts val="0"/>
                </a:spcAft>
              </a:pPr>
              <a:t>‹№›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38871062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BCDD00EB-5ABC-4941-A9C1-38607E0251A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2EA563C-1FB3-441B-91FC-186A9D2AF4CF}" type="datetimeFigureOut">
              <a:rPr lang="ru-RU" altLang="uk-UA"/>
              <a:pPr>
                <a:defRPr/>
              </a:pPr>
              <a:t>11.09.2024</a:t>
            </a:fld>
            <a:endParaRPr lang="ru-RU" altLang="en-US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7D7F17F8-A333-4920-A64B-CE76F41494B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 altLang="en-US"/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F590DFB4-5BC3-4AF6-85A2-05A20F1116E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00AAC45-1D38-42FE-99F1-497AFE028285}" type="slidenum">
              <a:rPr lang="ru-RU" altLang="en-US"/>
              <a:pPr>
                <a:defRPr/>
              </a:pPr>
              <a:t>‹№›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18685519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AFC1BA7C-79B9-476E-81CE-74C4EDA5154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0809CB0-0222-4D5C-833F-7E342FCAE4E6}" type="datetimeFigureOut">
              <a:rPr lang="ru-RU" altLang="uk-UA"/>
              <a:pPr>
                <a:defRPr/>
              </a:pPr>
              <a:t>11.09.2024</a:t>
            </a:fld>
            <a:endParaRPr lang="ru-RU" altLang="en-US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36B6773A-D0F4-4A19-A39E-038636B10C0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 altLang="en-US"/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169D885D-4F1B-4BB4-9B28-2FF7EDFF798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02FAE8B-0E24-4707-83AC-D5508FEB8B9E}" type="slidenum">
              <a:rPr lang="ru-RU" altLang="en-US"/>
              <a:pPr>
                <a:defRPr/>
              </a:pPr>
              <a:t>‹№›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35915715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57200" y="1719263"/>
            <a:ext cx="4038600" cy="44116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48200" y="1719263"/>
            <a:ext cx="4038600" cy="44116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BF1CAD14-0D1A-4950-8E93-35216AC1B2A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E3BD94B-61D9-4142-8047-8AD187E488F8}" type="datetimeFigureOut">
              <a:rPr lang="ru-RU" altLang="uk-UA"/>
              <a:pPr>
                <a:defRPr/>
              </a:pPr>
              <a:t>11.09.2024</a:t>
            </a:fld>
            <a:endParaRPr lang="ru-RU" alt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380B7982-BFC9-4970-8573-10F8A84059A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 altLang="en-US"/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64C45153-8597-457D-A93D-D6E45CEE12E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ADE1676-5E18-4BA8-80ED-ABD9B014D35A}" type="slidenum">
              <a:rPr lang="ru-RU" altLang="en-US"/>
              <a:pPr>
                <a:defRPr/>
              </a:pPr>
              <a:t>‹№›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10808595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C5785F3F-38E2-4D9D-973C-DF8EEB44C53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BFD74F3-41FB-4969-A21D-BE6776991591}" type="datetimeFigureOut">
              <a:rPr lang="ru-RU" altLang="uk-UA"/>
              <a:pPr>
                <a:defRPr/>
              </a:pPr>
              <a:t>11.09.2024</a:t>
            </a:fld>
            <a:endParaRPr lang="ru-RU" altLang="en-US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8D90EE5B-9BDD-4C5C-80F2-3D88D0E88FE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 altLang="en-US"/>
          </a:p>
        </p:txBody>
      </p:sp>
      <p:sp>
        <p:nvSpPr>
          <p:cNvPr id="9" name="Rectangle 7">
            <a:extLst>
              <a:ext uri="{FF2B5EF4-FFF2-40B4-BE49-F238E27FC236}">
                <a16:creationId xmlns:a16="http://schemas.microsoft.com/office/drawing/2014/main" id="{B091E532-77F2-4398-B27A-F0889666368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7A7B081-40C6-42A1-AE57-0395F3F6CC43}" type="slidenum">
              <a:rPr lang="ru-RU" altLang="en-US"/>
              <a:pPr>
                <a:defRPr/>
              </a:pPr>
              <a:t>‹№›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39692197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17239017-9445-4634-879E-68458F6A6DB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E5E6E3C-4857-42E5-8AD7-863565B6DFFD}" type="datetimeFigureOut">
              <a:rPr lang="ru-RU" altLang="uk-UA"/>
              <a:pPr>
                <a:defRPr/>
              </a:pPr>
              <a:t>11.09.2024</a:t>
            </a:fld>
            <a:endParaRPr lang="ru-RU" altLang="en-US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868ED14D-1944-4D1D-8B57-9D213B43D63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 altLang="en-US"/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FDF92F34-0A02-48B4-AB95-66AA2453ED8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6A3B902-D91D-4BAB-AD0A-EF6066BD3F0A}" type="slidenum">
              <a:rPr lang="ru-RU" altLang="en-US"/>
              <a:pPr>
                <a:defRPr/>
              </a:pPr>
              <a:t>‹№›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14971846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>
            <a:extLst>
              <a:ext uri="{FF2B5EF4-FFF2-40B4-BE49-F238E27FC236}">
                <a16:creationId xmlns:a16="http://schemas.microsoft.com/office/drawing/2014/main" id="{508A5245-3A12-4CF5-99E8-A84E654A13D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DBD7CB4-E6EF-490E-AEB3-59CEC6F4C461}" type="datetimeFigureOut">
              <a:rPr lang="ru-RU" altLang="uk-UA"/>
              <a:pPr>
                <a:defRPr/>
              </a:pPr>
              <a:t>11.09.2024</a:t>
            </a:fld>
            <a:endParaRPr lang="ru-RU" altLang="en-US"/>
          </a:p>
        </p:txBody>
      </p:sp>
      <p:sp>
        <p:nvSpPr>
          <p:cNvPr id="3" name="Rectangle 6">
            <a:extLst>
              <a:ext uri="{FF2B5EF4-FFF2-40B4-BE49-F238E27FC236}">
                <a16:creationId xmlns:a16="http://schemas.microsoft.com/office/drawing/2014/main" id="{4827FB3D-E930-413D-BB84-E090D628672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 altLang="en-US"/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id="{D610E385-CC2A-4474-BDA0-D97C2B640E1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98F715-B465-482C-9C15-B595EC595656}" type="slidenum">
              <a:rPr lang="ru-RU" altLang="en-US"/>
              <a:pPr>
                <a:defRPr/>
              </a:pPr>
              <a:t>‹№›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14674399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B7C45351-E5C4-4799-A1FE-73DBAE0D594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D5801FF-F145-4AE2-807C-BDC73E99614B}" type="datetimeFigureOut">
              <a:rPr lang="ru-RU" altLang="uk-UA"/>
              <a:pPr>
                <a:defRPr/>
              </a:pPr>
              <a:t>11.09.2024</a:t>
            </a:fld>
            <a:endParaRPr lang="ru-RU" alt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C28F7249-954C-46D3-BCCD-FD2DA47CF2E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 altLang="en-US"/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D3D49197-6EC2-4CCB-B274-4C22B61CB41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BD8EB3C-3624-4E54-B9FB-A27DC1916B10}" type="slidenum">
              <a:rPr lang="ru-RU" altLang="en-US"/>
              <a:pPr>
                <a:defRPr/>
              </a:pPr>
              <a:t>‹№›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1095126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uk-UA" noProof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484A0789-11F9-4CF0-87A1-DA0D33E63B1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06C2481-3E91-4E56-849D-3C98179D9633}" type="datetimeFigureOut">
              <a:rPr lang="ru-RU" altLang="uk-UA"/>
              <a:pPr>
                <a:defRPr/>
              </a:pPr>
              <a:t>11.09.2024</a:t>
            </a:fld>
            <a:endParaRPr lang="ru-RU" alt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19AC47BF-A5DC-49CA-AC09-15B54C84DB1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 altLang="en-US"/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8343BA9B-8C26-4E01-92E7-99D65BE50D4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2D76869-E1F8-46B6-91EB-CF68F33485B4}" type="slidenum">
              <a:rPr lang="ru-RU" altLang="en-US"/>
              <a:pPr>
                <a:defRPr/>
              </a:pPr>
              <a:t>‹№›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18764651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Line 2">
            <a:extLst>
              <a:ext uri="{FF2B5EF4-FFF2-40B4-BE49-F238E27FC236}">
                <a16:creationId xmlns:a16="http://schemas.microsoft.com/office/drawing/2014/main" id="{AB5B7F9D-D101-4D3E-AB5F-DAF4D6C50349}"/>
              </a:ext>
            </a:extLst>
          </p:cNvPr>
          <p:cNvSpPr>
            <a:spLocks noChangeShapeType="1"/>
          </p:cNvSpPr>
          <p:nvPr/>
        </p:nvSpPr>
        <p:spPr bwMode="auto">
          <a:xfrm>
            <a:off x="7962900" y="152400"/>
            <a:ext cx="0" cy="1524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6F4F500F-08F0-4985-8D73-A7BCA5429EA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122238"/>
            <a:ext cx="7543800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en-US"/>
              <a:t>Образец заголовка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2D931678-BBCC-47EB-BC87-0C220BFAD49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719263"/>
            <a:ext cx="8229600" cy="441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en-US"/>
              <a:t>Образец текста</a:t>
            </a:r>
          </a:p>
          <a:p>
            <a:pPr lvl="1"/>
            <a:r>
              <a:rPr lang="ru-RU" altLang="en-US"/>
              <a:t>Второй уровень</a:t>
            </a:r>
          </a:p>
          <a:p>
            <a:pPr lvl="2"/>
            <a:r>
              <a:rPr lang="ru-RU" altLang="en-US"/>
              <a:t>Третий уровень</a:t>
            </a:r>
          </a:p>
          <a:p>
            <a:pPr lvl="3"/>
            <a:r>
              <a:rPr lang="ru-RU" altLang="en-US"/>
              <a:t>Четвертый уровень</a:t>
            </a:r>
          </a:p>
          <a:p>
            <a:pPr lvl="4"/>
            <a:r>
              <a:rPr lang="ru-RU" altLang="en-US"/>
              <a:t>Пятый уровень</a:t>
            </a:r>
          </a:p>
        </p:txBody>
      </p:sp>
      <p:sp>
        <p:nvSpPr>
          <p:cNvPr id="154629" name="Rectangle 5">
            <a:extLst>
              <a:ext uri="{FF2B5EF4-FFF2-40B4-BE49-F238E27FC236}">
                <a16:creationId xmlns:a16="http://schemas.microsoft.com/office/drawing/2014/main" id="{ADC1072B-D705-4671-8AA6-170C30A150E8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000">
                <a:latin typeface="Arial" charset="0"/>
              </a:defRPr>
            </a:lvl1pPr>
          </a:lstStyle>
          <a:p>
            <a:pPr>
              <a:defRPr/>
            </a:pPr>
            <a:fld id="{90B82E1D-8A75-435A-A162-64719044C33E}" type="datetimeFigureOut">
              <a:rPr lang="ru-RU" altLang="uk-UA"/>
              <a:pPr>
                <a:defRPr/>
              </a:pPr>
              <a:t>11.09.2024</a:t>
            </a:fld>
            <a:endParaRPr lang="ru-RU" altLang="en-US"/>
          </a:p>
        </p:txBody>
      </p:sp>
      <p:sp>
        <p:nvSpPr>
          <p:cNvPr id="154630" name="Rectangle 6">
            <a:extLst>
              <a:ext uri="{FF2B5EF4-FFF2-40B4-BE49-F238E27FC236}">
                <a16:creationId xmlns:a16="http://schemas.microsoft.com/office/drawing/2014/main" id="{C52F954B-63BA-47D2-B78C-B9CD674D9B85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000">
                <a:latin typeface="Arial" charset="0"/>
              </a:defRPr>
            </a:lvl1pPr>
          </a:lstStyle>
          <a:p>
            <a:pPr>
              <a:defRPr/>
            </a:pPr>
            <a:endParaRPr lang="ru-RU" altLang="en-US"/>
          </a:p>
        </p:txBody>
      </p:sp>
      <p:sp>
        <p:nvSpPr>
          <p:cNvPr id="154631" name="Rectangle 7">
            <a:extLst>
              <a:ext uri="{FF2B5EF4-FFF2-40B4-BE49-F238E27FC236}">
                <a16:creationId xmlns:a16="http://schemas.microsoft.com/office/drawing/2014/main" id="{D5E6B267-9890-4EF2-857F-0D25DDBEDD72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000" smtClean="0"/>
            </a:lvl1pPr>
          </a:lstStyle>
          <a:p>
            <a:pPr>
              <a:defRPr/>
            </a:pPr>
            <a:fld id="{23A8D667-2824-4B6E-ABFB-F922DED5C989}" type="slidenum">
              <a:rPr lang="ru-RU" altLang="en-US"/>
              <a:pPr>
                <a:defRPr/>
              </a:pPr>
              <a:t>‹№›</a:t>
            </a:fld>
            <a:endParaRPr lang="ru-RU" altLang="en-US"/>
          </a:p>
        </p:txBody>
      </p:sp>
      <p:grpSp>
        <p:nvGrpSpPr>
          <p:cNvPr id="1032" name="Group 8">
            <a:extLst>
              <a:ext uri="{FF2B5EF4-FFF2-40B4-BE49-F238E27FC236}">
                <a16:creationId xmlns:a16="http://schemas.microsoft.com/office/drawing/2014/main" id="{4D20ADD2-2F41-4243-BA0D-6E1786B1FDCE}"/>
              </a:ext>
            </a:extLst>
          </p:cNvPr>
          <p:cNvGrpSpPr>
            <a:grpSpLocks/>
          </p:cNvGrpSpPr>
          <p:nvPr/>
        </p:nvGrpSpPr>
        <p:grpSpPr bwMode="auto">
          <a:xfrm>
            <a:off x="8153400" y="152400"/>
            <a:ext cx="792163" cy="1295400"/>
            <a:chOff x="5136" y="960"/>
            <a:chExt cx="528" cy="864"/>
          </a:xfrm>
        </p:grpSpPr>
        <p:sp>
          <p:nvSpPr>
            <p:cNvPr id="1033" name="Oval 9">
              <a:extLst>
                <a:ext uri="{FF2B5EF4-FFF2-40B4-BE49-F238E27FC236}">
                  <a16:creationId xmlns:a16="http://schemas.microsoft.com/office/drawing/2014/main" id="{05E76D55-F934-4904-83E5-6937E33901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6" y="960"/>
              <a:ext cx="80" cy="8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defRPr/>
              </a:pPr>
              <a:endParaRPr lang="uk-UA" altLang="uk-UA"/>
            </a:p>
          </p:txBody>
        </p:sp>
        <p:sp>
          <p:nvSpPr>
            <p:cNvPr id="1034" name="Oval 10">
              <a:extLst>
                <a:ext uri="{FF2B5EF4-FFF2-40B4-BE49-F238E27FC236}">
                  <a16:creationId xmlns:a16="http://schemas.microsoft.com/office/drawing/2014/main" id="{F3099225-A5E9-42FF-924D-A25D39D49D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" y="960"/>
              <a:ext cx="79" cy="8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defRPr/>
              </a:pPr>
              <a:endParaRPr lang="uk-UA" altLang="uk-UA"/>
            </a:p>
          </p:txBody>
        </p:sp>
        <p:sp>
          <p:nvSpPr>
            <p:cNvPr id="1035" name="Oval 11">
              <a:extLst>
                <a:ext uri="{FF2B5EF4-FFF2-40B4-BE49-F238E27FC236}">
                  <a16:creationId xmlns:a16="http://schemas.microsoft.com/office/drawing/2014/main" id="{C2FA314F-EDC5-4FC3-BCA8-9EB27D6FA7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60" y="960"/>
              <a:ext cx="76" cy="8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defRPr/>
              </a:pPr>
              <a:endParaRPr lang="uk-UA" altLang="uk-UA"/>
            </a:p>
          </p:txBody>
        </p:sp>
        <p:sp>
          <p:nvSpPr>
            <p:cNvPr id="1036" name="Oval 12">
              <a:extLst>
                <a:ext uri="{FF2B5EF4-FFF2-40B4-BE49-F238E27FC236}">
                  <a16:creationId xmlns:a16="http://schemas.microsoft.com/office/drawing/2014/main" id="{C8549554-717F-448A-B031-47C9984331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6" y="1072"/>
              <a:ext cx="80" cy="7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defRPr/>
              </a:pPr>
              <a:endParaRPr lang="uk-UA" altLang="uk-UA"/>
            </a:p>
          </p:txBody>
        </p:sp>
        <p:sp>
          <p:nvSpPr>
            <p:cNvPr id="1037" name="Oval 13">
              <a:extLst>
                <a:ext uri="{FF2B5EF4-FFF2-40B4-BE49-F238E27FC236}">
                  <a16:creationId xmlns:a16="http://schemas.microsoft.com/office/drawing/2014/main" id="{27FB3CD6-D228-4BDA-9F1A-64CC92FD90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" y="1072"/>
              <a:ext cx="79" cy="7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defRPr/>
              </a:pPr>
              <a:endParaRPr lang="uk-UA" altLang="uk-UA"/>
            </a:p>
          </p:txBody>
        </p:sp>
        <p:sp>
          <p:nvSpPr>
            <p:cNvPr id="1038" name="Oval 14">
              <a:extLst>
                <a:ext uri="{FF2B5EF4-FFF2-40B4-BE49-F238E27FC236}">
                  <a16:creationId xmlns:a16="http://schemas.microsoft.com/office/drawing/2014/main" id="{94A1618B-5CCE-441A-9BCF-C28DF62E36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60" y="1072"/>
              <a:ext cx="76" cy="7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defRPr/>
              </a:pPr>
              <a:endParaRPr lang="uk-UA" altLang="uk-UA"/>
            </a:p>
          </p:txBody>
        </p:sp>
        <p:sp>
          <p:nvSpPr>
            <p:cNvPr id="1039" name="Oval 15">
              <a:extLst>
                <a:ext uri="{FF2B5EF4-FFF2-40B4-BE49-F238E27FC236}">
                  <a16:creationId xmlns:a16="http://schemas.microsoft.com/office/drawing/2014/main" id="{2CFF7797-B17D-4A1F-BDBE-4E51B67B69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72" y="1072"/>
              <a:ext cx="73" cy="7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defRPr/>
              </a:pPr>
              <a:endParaRPr lang="uk-UA" altLang="uk-UA"/>
            </a:p>
          </p:txBody>
        </p:sp>
        <p:sp>
          <p:nvSpPr>
            <p:cNvPr id="1040" name="Oval 16">
              <a:extLst>
                <a:ext uri="{FF2B5EF4-FFF2-40B4-BE49-F238E27FC236}">
                  <a16:creationId xmlns:a16="http://schemas.microsoft.com/office/drawing/2014/main" id="{49A1831B-8163-4D9D-B4E7-8B362DEBA6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6" y="1184"/>
              <a:ext cx="80" cy="73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defRPr/>
              </a:pPr>
              <a:endParaRPr lang="uk-UA" altLang="uk-UA"/>
            </a:p>
          </p:txBody>
        </p:sp>
        <p:sp>
          <p:nvSpPr>
            <p:cNvPr id="1041" name="Oval 17">
              <a:extLst>
                <a:ext uri="{FF2B5EF4-FFF2-40B4-BE49-F238E27FC236}">
                  <a16:creationId xmlns:a16="http://schemas.microsoft.com/office/drawing/2014/main" id="{30FDDF57-CFB0-4F02-BE73-7246F5E214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" y="1184"/>
              <a:ext cx="79" cy="73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defRPr/>
              </a:pPr>
              <a:endParaRPr lang="uk-UA" altLang="uk-UA"/>
            </a:p>
          </p:txBody>
        </p:sp>
        <p:sp>
          <p:nvSpPr>
            <p:cNvPr id="1042" name="Oval 18">
              <a:extLst>
                <a:ext uri="{FF2B5EF4-FFF2-40B4-BE49-F238E27FC236}">
                  <a16:creationId xmlns:a16="http://schemas.microsoft.com/office/drawing/2014/main" id="{02B5D426-FA3B-4184-B5DE-224DBAE0A4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60" y="1184"/>
              <a:ext cx="76" cy="7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defRPr/>
              </a:pPr>
              <a:endParaRPr lang="uk-UA" altLang="uk-UA"/>
            </a:p>
          </p:txBody>
        </p:sp>
        <p:sp>
          <p:nvSpPr>
            <p:cNvPr id="1043" name="Oval 19">
              <a:extLst>
                <a:ext uri="{FF2B5EF4-FFF2-40B4-BE49-F238E27FC236}">
                  <a16:creationId xmlns:a16="http://schemas.microsoft.com/office/drawing/2014/main" id="{499D1993-27EC-4BCA-B5EA-79C7FAEB19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72" y="1184"/>
              <a:ext cx="73" cy="7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defRPr/>
              </a:pPr>
              <a:endParaRPr lang="uk-UA" altLang="uk-UA"/>
            </a:p>
          </p:txBody>
        </p:sp>
        <p:sp>
          <p:nvSpPr>
            <p:cNvPr id="1044" name="Oval 20">
              <a:extLst>
                <a:ext uri="{FF2B5EF4-FFF2-40B4-BE49-F238E27FC236}">
                  <a16:creationId xmlns:a16="http://schemas.microsoft.com/office/drawing/2014/main" id="{50D51A15-BE09-4F64-820C-9E27AEE42B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4" y="1184"/>
              <a:ext cx="80" cy="7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defRPr/>
              </a:pPr>
              <a:endParaRPr lang="uk-UA" altLang="uk-UA"/>
            </a:p>
          </p:txBody>
        </p:sp>
        <p:sp>
          <p:nvSpPr>
            <p:cNvPr id="1045" name="Oval 21">
              <a:extLst>
                <a:ext uri="{FF2B5EF4-FFF2-40B4-BE49-F238E27FC236}">
                  <a16:creationId xmlns:a16="http://schemas.microsoft.com/office/drawing/2014/main" id="{013AD1D9-C103-4FE6-9287-0E8EE67D2B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6" y="1296"/>
              <a:ext cx="80" cy="8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defRPr/>
              </a:pPr>
              <a:endParaRPr lang="uk-UA" altLang="uk-UA"/>
            </a:p>
          </p:txBody>
        </p:sp>
        <p:sp>
          <p:nvSpPr>
            <p:cNvPr id="1046" name="Oval 22">
              <a:extLst>
                <a:ext uri="{FF2B5EF4-FFF2-40B4-BE49-F238E27FC236}">
                  <a16:creationId xmlns:a16="http://schemas.microsoft.com/office/drawing/2014/main" id="{D8428C2F-AA4F-40F8-8D81-1C26225080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" y="1296"/>
              <a:ext cx="79" cy="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defRPr/>
              </a:pPr>
              <a:endParaRPr lang="uk-UA" altLang="uk-UA"/>
            </a:p>
          </p:txBody>
        </p:sp>
        <p:sp>
          <p:nvSpPr>
            <p:cNvPr id="1047" name="Oval 23">
              <a:extLst>
                <a:ext uri="{FF2B5EF4-FFF2-40B4-BE49-F238E27FC236}">
                  <a16:creationId xmlns:a16="http://schemas.microsoft.com/office/drawing/2014/main" id="{6BDE56B4-015F-4D76-B560-5B2B11E969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60" y="1296"/>
              <a:ext cx="76" cy="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defRPr/>
              </a:pPr>
              <a:endParaRPr lang="uk-UA" altLang="uk-UA"/>
            </a:p>
          </p:txBody>
        </p:sp>
        <p:sp>
          <p:nvSpPr>
            <p:cNvPr id="1048" name="Oval 24">
              <a:extLst>
                <a:ext uri="{FF2B5EF4-FFF2-40B4-BE49-F238E27FC236}">
                  <a16:creationId xmlns:a16="http://schemas.microsoft.com/office/drawing/2014/main" id="{6361592C-825E-4B5B-A705-7D6DB38D8F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72" y="1296"/>
              <a:ext cx="73" cy="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defRPr/>
              </a:pPr>
              <a:endParaRPr lang="uk-UA" altLang="uk-UA"/>
            </a:p>
          </p:txBody>
        </p:sp>
        <p:sp>
          <p:nvSpPr>
            <p:cNvPr id="1049" name="Oval 25">
              <a:extLst>
                <a:ext uri="{FF2B5EF4-FFF2-40B4-BE49-F238E27FC236}">
                  <a16:creationId xmlns:a16="http://schemas.microsoft.com/office/drawing/2014/main" id="{F296A67F-46B0-43BF-9FFB-1C3A4C0864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6" y="1408"/>
              <a:ext cx="80" cy="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defRPr/>
              </a:pPr>
              <a:endParaRPr lang="uk-UA" altLang="uk-UA"/>
            </a:p>
          </p:txBody>
        </p:sp>
        <p:sp>
          <p:nvSpPr>
            <p:cNvPr id="1050" name="Oval 26">
              <a:extLst>
                <a:ext uri="{FF2B5EF4-FFF2-40B4-BE49-F238E27FC236}">
                  <a16:creationId xmlns:a16="http://schemas.microsoft.com/office/drawing/2014/main" id="{B0C62690-27BF-4196-A0E1-9B4D7D8475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" y="1408"/>
              <a:ext cx="79" cy="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defRPr/>
              </a:pPr>
              <a:endParaRPr lang="uk-UA" altLang="uk-UA"/>
            </a:p>
          </p:txBody>
        </p:sp>
        <p:sp>
          <p:nvSpPr>
            <p:cNvPr id="1051" name="Oval 27">
              <a:extLst>
                <a:ext uri="{FF2B5EF4-FFF2-40B4-BE49-F238E27FC236}">
                  <a16:creationId xmlns:a16="http://schemas.microsoft.com/office/drawing/2014/main" id="{76D8DF5D-1840-4DA1-8054-E77FC835FE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60" y="1408"/>
              <a:ext cx="76" cy="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defRPr/>
              </a:pPr>
              <a:endParaRPr lang="uk-UA" altLang="uk-UA"/>
            </a:p>
          </p:txBody>
        </p:sp>
        <p:sp>
          <p:nvSpPr>
            <p:cNvPr id="1052" name="Oval 28">
              <a:extLst>
                <a:ext uri="{FF2B5EF4-FFF2-40B4-BE49-F238E27FC236}">
                  <a16:creationId xmlns:a16="http://schemas.microsoft.com/office/drawing/2014/main" id="{BDD908F0-FD0B-4545-AF43-BD83E2961E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72" y="1408"/>
              <a:ext cx="73" cy="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defRPr/>
              </a:pPr>
              <a:endParaRPr lang="uk-UA" altLang="uk-UA"/>
            </a:p>
          </p:txBody>
        </p:sp>
        <p:sp>
          <p:nvSpPr>
            <p:cNvPr id="1053" name="Oval 29">
              <a:extLst>
                <a:ext uri="{FF2B5EF4-FFF2-40B4-BE49-F238E27FC236}">
                  <a16:creationId xmlns:a16="http://schemas.microsoft.com/office/drawing/2014/main" id="{A5ACD0E0-029E-41EE-B257-6121FF9B57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4" y="1408"/>
              <a:ext cx="80" cy="8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defRPr/>
              </a:pPr>
              <a:endParaRPr lang="uk-UA" altLang="uk-UA"/>
            </a:p>
          </p:txBody>
        </p:sp>
        <p:sp>
          <p:nvSpPr>
            <p:cNvPr id="1054" name="Oval 30">
              <a:extLst>
                <a:ext uri="{FF2B5EF4-FFF2-40B4-BE49-F238E27FC236}">
                  <a16:creationId xmlns:a16="http://schemas.microsoft.com/office/drawing/2014/main" id="{9542B4AF-D24E-46AC-AC71-D344BF767E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6" y="1520"/>
              <a:ext cx="80" cy="7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defRPr/>
              </a:pPr>
              <a:endParaRPr lang="uk-UA" altLang="uk-UA"/>
            </a:p>
          </p:txBody>
        </p:sp>
        <p:sp>
          <p:nvSpPr>
            <p:cNvPr id="1055" name="Oval 31">
              <a:extLst>
                <a:ext uri="{FF2B5EF4-FFF2-40B4-BE49-F238E27FC236}">
                  <a16:creationId xmlns:a16="http://schemas.microsoft.com/office/drawing/2014/main" id="{6BCB6A8B-B02D-451A-A5FC-B90EF5CDB9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" y="1520"/>
              <a:ext cx="79" cy="7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defRPr/>
              </a:pPr>
              <a:endParaRPr lang="uk-UA" altLang="uk-UA"/>
            </a:p>
          </p:txBody>
        </p:sp>
        <p:sp>
          <p:nvSpPr>
            <p:cNvPr id="1056" name="Oval 32">
              <a:extLst>
                <a:ext uri="{FF2B5EF4-FFF2-40B4-BE49-F238E27FC236}">
                  <a16:creationId xmlns:a16="http://schemas.microsoft.com/office/drawing/2014/main" id="{82AF8664-5E3F-49D8-8EBA-DEAC9FC6BF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60" y="1520"/>
              <a:ext cx="76" cy="7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defRPr/>
              </a:pPr>
              <a:endParaRPr lang="uk-UA" altLang="uk-UA"/>
            </a:p>
          </p:txBody>
        </p:sp>
        <p:sp>
          <p:nvSpPr>
            <p:cNvPr id="1057" name="Oval 33">
              <a:extLst>
                <a:ext uri="{FF2B5EF4-FFF2-40B4-BE49-F238E27FC236}">
                  <a16:creationId xmlns:a16="http://schemas.microsoft.com/office/drawing/2014/main" id="{6EFA038A-8743-48F7-8D80-6AAC6EAEF0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72" y="1520"/>
              <a:ext cx="73" cy="79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defRPr/>
              </a:pPr>
              <a:endParaRPr lang="uk-UA" altLang="uk-UA"/>
            </a:p>
          </p:txBody>
        </p:sp>
        <p:sp>
          <p:nvSpPr>
            <p:cNvPr id="1058" name="Oval 34">
              <a:extLst>
                <a:ext uri="{FF2B5EF4-FFF2-40B4-BE49-F238E27FC236}">
                  <a16:creationId xmlns:a16="http://schemas.microsoft.com/office/drawing/2014/main" id="{0F589AC7-D8A6-466B-8A42-27E52B346A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6" y="1632"/>
              <a:ext cx="80" cy="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defRPr/>
              </a:pPr>
              <a:endParaRPr lang="uk-UA" altLang="uk-UA"/>
            </a:p>
          </p:txBody>
        </p:sp>
        <p:sp>
          <p:nvSpPr>
            <p:cNvPr id="1059" name="Oval 35">
              <a:extLst>
                <a:ext uri="{FF2B5EF4-FFF2-40B4-BE49-F238E27FC236}">
                  <a16:creationId xmlns:a16="http://schemas.microsoft.com/office/drawing/2014/main" id="{B88C938B-2EF1-491D-8081-6759EB82B1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" y="1632"/>
              <a:ext cx="79" cy="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defRPr/>
              </a:pPr>
              <a:endParaRPr lang="uk-UA" altLang="uk-UA"/>
            </a:p>
          </p:txBody>
        </p:sp>
        <p:sp>
          <p:nvSpPr>
            <p:cNvPr id="1060" name="Oval 36">
              <a:extLst>
                <a:ext uri="{FF2B5EF4-FFF2-40B4-BE49-F238E27FC236}">
                  <a16:creationId xmlns:a16="http://schemas.microsoft.com/office/drawing/2014/main" id="{CFBD20CA-527F-47C5-A93F-2F4CCF518E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60" y="1632"/>
              <a:ext cx="76" cy="75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defRPr/>
              </a:pPr>
              <a:endParaRPr lang="uk-UA" altLang="uk-UA"/>
            </a:p>
          </p:txBody>
        </p:sp>
        <p:sp>
          <p:nvSpPr>
            <p:cNvPr id="1061" name="Oval 37">
              <a:extLst>
                <a:ext uri="{FF2B5EF4-FFF2-40B4-BE49-F238E27FC236}">
                  <a16:creationId xmlns:a16="http://schemas.microsoft.com/office/drawing/2014/main" id="{20E7EA7B-3FB5-45A4-BB4A-461D87C997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72" y="1632"/>
              <a:ext cx="73" cy="75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defRPr/>
              </a:pPr>
              <a:endParaRPr lang="uk-UA" altLang="uk-UA"/>
            </a:p>
          </p:txBody>
        </p:sp>
        <p:sp>
          <p:nvSpPr>
            <p:cNvPr id="1062" name="Oval 38">
              <a:extLst>
                <a:ext uri="{FF2B5EF4-FFF2-40B4-BE49-F238E27FC236}">
                  <a16:creationId xmlns:a16="http://schemas.microsoft.com/office/drawing/2014/main" id="{9804C4C7-280E-4184-A05C-B0CD9F8AD3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" y="1744"/>
              <a:ext cx="79" cy="8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defRPr/>
              </a:pPr>
              <a:endParaRPr lang="uk-UA" altLang="uk-UA"/>
            </a:p>
          </p:txBody>
        </p:sp>
        <p:sp>
          <p:nvSpPr>
            <p:cNvPr id="1063" name="Oval 39">
              <a:extLst>
                <a:ext uri="{FF2B5EF4-FFF2-40B4-BE49-F238E27FC236}">
                  <a16:creationId xmlns:a16="http://schemas.microsoft.com/office/drawing/2014/main" id="{2036CEE4-E9C2-4C1C-AE8E-B929FD0CF5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72" y="1744"/>
              <a:ext cx="73" cy="8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defRPr/>
              </a:pPr>
              <a:endParaRPr lang="uk-UA" altLang="uk-UA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81" r:id="rId1"/>
    <p:sldLayoutId id="2147484271" r:id="rId2"/>
    <p:sldLayoutId id="2147484272" r:id="rId3"/>
    <p:sldLayoutId id="2147484273" r:id="rId4"/>
    <p:sldLayoutId id="2147484274" r:id="rId5"/>
    <p:sldLayoutId id="2147484275" r:id="rId6"/>
    <p:sldLayoutId id="2147484276" r:id="rId7"/>
    <p:sldLayoutId id="2147484277" r:id="rId8"/>
    <p:sldLayoutId id="2147484278" r:id="rId9"/>
    <p:sldLayoutId id="2147484279" r:id="rId10"/>
    <p:sldLayoutId id="2147484280" r:id="rId11"/>
    <p:sldLayoutId id="2147484282" r:id="rId1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70000"/>
        <a:buFont typeface="Wingdings" panose="05000000000000000000" pitchFamily="2" charset="2"/>
        <a:buChar char="l"/>
        <a:defRPr sz="3000">
          <a:solidFill>
            <a:schemeClr val="tx1"/>
          </a:solidFill>
          <a:latin typeface="+mn-lt"/>
          <a:ea typeface="+mn-ea"/>
          <a:cs typeface="+mn-cs"/>
        </a:defRPr>
      </a:lvl1pPr>
      <a:lvl2pPr marL="692150" indent="-34766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l"/>
        <a:defRPr sz="2600">
          <a:solidFill>
            <a:schemeClr val="tx1"/>
          </a:solidFill>
          <a:latin typeface="+mn-lt"/>
        </a:defRPr>
      </a:lvl2pPr>
      <a:lvl3pPr marL="987425" indent="-29368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anose="05000000000000000000" pitchFamily="2" charset="2"/>
        <a:buChar char="l"/>
        <a:defRPr sz="2300">
          <a:solidFill>
            <a:schemeClr val="tx1"/>
          </a:solidFill>
          <a:latin typeface="+mn-lt"/>
        </a:defRPr>
      </a:lvl3pPr>
      <a:lvl4pPr marL="1281113" indent="-2921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75000"/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</a:defRPr>
      </a:lvl4pPr>
      <a:lvl5pPr marL="1598613" indent="-315913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</a:defRPr>
      </a:lvl5pPr>
      <a:lvl6pPr marL="2055813" indent="-315913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513013" indent="-315913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2970213" indent="-315913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427413" indent="-315913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uk-U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decademy.com/articles/what-is-an-ide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etbrains.com/ru-ru/idea/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://www/w3/org" TargetMode="Externa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1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png"/><Relationship Id="rId5" Type="http://schemas.openxmlformats.org/officeDocument/2006/relationships/image" Target="../media/image12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:a16="http://schemas.microsoft.com/office/drawing/2014/main" id="{FC110F3A-6385-498B-8671-539208DECB40}"/>
              </a:ext>
            </a:extLst>
          </p:cNvPr>
          <p:cNvSpPr>
            <a:spLocks noGrp="1" noChangeArrowheads="1"/>
          </p:cNvSpPr>
          <p:nvPr>
            <p:ph type="ctrTitle" idx="4294967295"/>
          </p:nvPr>
        </p:nvSpPr>
        <p:spPr>
          <a:xfrm>
            <a:off x="755576" y="2060848"/>
            <a:ext cx="7772400" cy="1872208"/>
          </a:xfrm>
        </p:spPr>
        <p:txBody>
          <a:bodyPr anchor="ctr"/>
          <a:lstStyle/>
          <a:p>
            <a:pPr algn="ctr">
              <a:defRPr/>
            </a:pPr>
            <a:br>
              <a:rPr lang="uk-UA" sz="3200" cap="all" dirty="0"/>
            </a:br>
            <a:br>
              <a:rPr lang="uk-UA" sz="3200" cap="all" dirty="0"/>
            </a:br>
            <a:br>
              <a:rPr lang="uk-UA" sz="3200" cap="all" dirty="0"/>
            </a:br>
            <a:br>
              <a:rPr lang="en-US" sz="3200" cap="all" dirty="0"/>
            </a:br>
            <a:br>
              <a:rPr lang="uk-UA" sz="3200" dirty="0">
                <a:solidFill>
                  <a:srgbClr val="FF0000"/>
                </a:solidFill>
              </a:rPr>
            </a:br>
            <a:br>
              <a:rPr lang="uk-UA" sz="3200" dirty="0">
                <a:solidFill>
                  <a:srgbClr val="FF0000"/>
                </a:solidFill>
              </a:rPr>
            </a:br>
            <a:r>
              <a:rPr lang="uk-UA" sz="2400" dirty="0">
                <a:solidFill>
                  <a:srgbClr val="FF0000"/>
                </a:solidFill>
              </a:rPr>
              <a:t>Лекція №1 Вступ. Мета дисципліни.Структура і принципи сучасних WEB-технологій.  Клієнт-серверна WEB</a:t>
            </a:r>
            <a:r>
              <a:rPr lang="ru-RU" sz="2400" dirty="0">
                <a:solidFill>
                  <a:srgbClr val="FF0000"/>
                </a:solidFill>
              </a:rPr>
              <a:t>-</a:t>
            </a:r>
            <a:r>
              <a:rPr lang="uk-UA" sz="2400" dirty="0">
                <a:solidFill>
                  <a:srgbClr val="FF0000"/>
                </a:solidFill>
              </a:rPr>
              <a:t> архітектура. Мова гіпертекстової розмітки HTML. Структура HTML-документу</a:t>
            </a:r>
            <a:r>
              <a:rPr lang="uk-UA" sz="1800" dirty="0">
                <a:solidFill>
                  <a:srgbClr val="FF0000"/>
                </a:solidFill>
              </a:rPr>
              <a:t>. </a:t>
            </a:r>
            <a:br>
              <a:rPr lang="en-US" dirty="0"/>
            </a:br>
            <a:br>
              <a:rPr lang="uk-UA" sz="3200" dirty="0"/>
            </a:br>
            <a:br>
              <a:rPr lang="en-US" sz="3200" cap="all" dirty="0"/>
            </a:br>
            <a:br>
              <a:rPr lang="uk-UA" sz="3200" dirty="0"/>
            </a:br>
            <a:br>
              <a:rPr lang="uk-UA" sz="3200" dirty="0"/>
            </a:br>
            <a:endParaRPr lang="ru-RU" altLang="uk-UA" sz="3200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2051" name="Rectangle 3">
            <a:extLst>
              <a:ext uri="{FF2B5EF4-FFF2-40B4-BE49-F238E27FC236}">
                <a16:creationId xmlns:a16="http://schemas.microsoft.com/office/drawing/2014/main" id="{D75A872F-41EC-4A5E-B323-3F5C93A68BB8}"/>
              </a:ext>
            </a:extLst>
          </p:cNvPr>
          <p:cNvSpPr>
            <a:spLocks noGrp="1" noChangeArrowheads="1"/>
          </p:cNvSpPr>
          <p:nvPr>
            <p:ph type="subTitle" idx="4294967295"/>
          </p:nvPr>
        </p:nvSpPr>
        <p:spPr>
          <a:xfrm>
            <a:off x="3146915" y="5085184"/>
            <a:ext cx="5512125" cy="864096"/>
          </a:xfrm>
        </p:spPr>
        <p:txBody>
          <a:bodyPr/>
          <a:lstStyle/>
          <a:p>
            <a:pPr marL="0" indent="0">
              <a:buNone/>
            </a:pPr>
            <a:r>
              <a:rPr lang="uk-UA" sz="1600" b="1" dirty="0">
                <a:solidFill>
                  <a:srgbClr val="0000CC"/>
                </a:solidFill>
              </a:rPr>
              <a:t>ЛЕКТОР</a:t>
            </a:r>
          </a:p>
          <a:p>
            <a:pPr marL="0" indent="0">
              <a:buNone/>
            </a:pPr>
            <a:r>
              <a:rPr lang="uk-UA" sz="2000" b="1" dirty="0">
                <a:solidFill>
                  <a:srgbClr val="0000CC"/>
                </a:solidFill>
              </a:rPr>
              <a:t>Проскура Світлана</a:t>
            </a:r>
            <a:r>
              <a:rPr lang="ru-RU" sz="2000" b="1" dirty="0">
                <a:solidFill>
                  <a:srgbClr val="0000CC"/>
                </a:solidFill>
              </a:rPr>
              <a:t> </a:t>
            </a:r>
            <a:r>
              <a:rPr lang="uk-UA" sz="2000" b="1" dirty="0">
                <a:solidFill>
                  <a:srgbClr val="0000CC"/>
                </a:solidFill>
              </a:rPr>
              <a:t>Леонідівна</a:t>
            </a:r>
            <a:endParaRPr lang="en-US" sz="2000" b="1" dirty="0">
              <a:solidFill>
                <a:srgbClr val="0000CC"/>
              </a:solidFill>
            </a:endParaRPr>
          </a:p>
          <a:p>
            <a:pPr marL="0" indent="0" algn="r">
              <a:buNone/>
            </a:pPr>
            <a:endParaRPr lang="en-US" sz="1800" b="1" dirty="0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09A43A78-3DCA-4926-B49A-77677E071BDA}"/>
              </a:ext>
            </a:extLst>
          </p:cNvPr>
          <p:cNvSpPr/>
          <p:nvPr/>
        </p:nvSpPr>
        <p:spPr>
          <a:xfrm>
            <a:off x="467543" y="548680"/>
            <a:ext cx="713582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600" b="1" dirty="0">
                <a:solidFill>
                  <a:srgbClr val="0000CC"/>
                </a:solidFill>
              </a:rPr>
              <a:t>НТУУ «Київський політенічний інститут ім. І.Сікорського</a:t>
            </a:r>
          </a:p>
          <a:p>
            <a:pPr algn="ctr"/>
            <a:r>
              <a:rPr lang="ru-RU" sz="1600" b="1" dirty="0">
                <a:solidFill>
                  <a:srgbClr val="0000CC"/>
                </a:solidFill>
              </a:rPr>
              <a:t>Факультет інформатики та обчислювальної техніки</a:t>
            </a:r>
          </a:p>
          <a:p>
            <a:pPr algn="ctr"/>
            <a:r>
              <a:rPr lang="ru-RU" sz="1600" b="1" dirty="0">
                <a:solidFill>
                  <a:srgbClr val="0000CC"/>
                </a:solidFill>
              </a:rPr>
              <a:t>Кафедра інформаційних систем та технологій</a:t>
            </a:r>
            <a:endParaRPr lang="en-US" sz="1600" dirty="0">
              <a:solidFill>
                <a:srgbClr val="0000CC"/>
              </a:solidFill>
            </a:endParaRPr>
          </a:p>
        </p:txBody>
      </p:sp>
      <p:sp>
        <p:nvSpPr>
          <p:cNvPr id="6" name="Прямоугольник 3">
            <a:extLst>
              <a:ext uri="{FF2B5EF4-FFF2-40B4-BE49-F238E27FC236}">
                <a16:creationId xmlns:a16="http://schemas.microsoft.com/office/drawing/2014/main" id="{09A43A78-3DCA-4926-B49A-77677E071BDA}"/>
              </a:ext>
            </a:extLst>
          </p:cNvPr>
          <p:cNvSpPr/>
          <p:nvPr/>
        </p:nvSpPr>
        <p:spPr>
          <a:xfrm>
            <a:off x="1437420" y="1561540"/>
            <a:ext cx="640871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uk-UA" sz="2400" dirty="0"/>
              <a:t>Інтернет-технології та проектування </a:t>
            </a:r>
            <a:r>
              <a:rPr lang="en-US" sz="2400" dirty="0"/>
              <a:t>WEB-</a:t>
            </a:r>
            <a:r>
              <a:rPr lang="uk-UA" sz="2400" dirty="0"/>
              <a:t>застосувань</a:t>
            </a:r>
            <a:endParaRPr lang="en-US" sz="2400" b="1" dirty="0">
              <a:solidFill>
                <a:srgbClr val="0000CC"/>
              </a:solidFill>
            </a:endParaRP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1"/>
          <p:cNvSpPr/>
          <p:nvPr/>
        </p:nvSpPr>
        <p:spPr>
          <a:xfrm>
            <a:off x="107504" y="2429494"/>
            <a:ext cx="8515350" cy="432048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uk-UA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о</a:t>
            </a:r>
            <a:endParaRPr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116;p18">
            <a:extLst>
              <a:ext uri="{FF2B5EF4-FFF2-40B4-BE49-F238E27FC236}">
                <a16:creationId xmlns:a16="http://schemas.microsoft.com/office/drawing/2014/main" id="{8E83AE8A-D20E-43BD-9286-FE8922653B29}"/>
              </a:ext>
            </a:extLst>
          </p:cNvPr>
          <p:cNvSpPr txBox="1">
            <a:spLocks/>
          </p:cNvSpPr>
          <p:nvPr/>
        </p:nvSpPr>
        <p:spPr bwMode="auto">
          <a:xfrm>
            <a:off x="107504" y="450477"/>
            <a:ext cx="7956375" cy="124446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>
            <a:softEdge rad="368300"/>
          </a:effectLst>
        </p:spPr>
        <p:txBody>
          <a:bodyPr spcFirstLastPara="1" vert="horz" wrap="square" lIns="91425" tIns="45700" rIns="91425" bIns="45700" numCol="1" anchor="ctr" anchorCtr="0" compatLnSpc="1">
            <a:prstTxWarp prst="textNoShape">
              <a:avLst/>
            </a:prstTxWarp>
            <a:noAutofit/>
          </a:bodyPr>
          <a:lstStyle>
            <a:lvl1pPr lvl="0" algn="l" rtl="0" eaLnBrk="0" fontAlgn="base" hangingPunct="0">
              <a:spcBef>
                <a:spcPts val="0"/>
              </a:spcBef>
              <a:spcAft>
                <a:spcPts val="0"/>
              </a:spcAft>
              <a:buSzPts val="2800"/>
              <a:buNone/>
              <a:defRPr sz="39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lvl="1" algn="l" rtl="0" eaLnBrk="0" fontAlgn="base" hangingPunct="0">
              <a:spcBef>
                <a:spcPts val="0"/>
              </a:spcBef>
              <a:spcAft>
                <a:spcPts val="0"/>
              </a:spcAft>
              <a:buSzPts val="2800"/>
              <a:buNone/>
              <a:defRPr sz="3900" b="1">
                <a:solidFill>
                  <a:schemeClr val="tx2"/>
                </a:solidFill>
                <a:latin typeface="Arial" charset="0"/>
              </a:defRPr>
            </a:lvl2pPr>
            <a:lvl3pPr lvl="2" algn="l" rtl="0" eaLnBrk="0" fontAlgn="base" hangingPunct="0">
              <a:spcBef>
                <a:spcPts val="0"/>
              </a:spcBef>
              <a:spcAft>
                <a:spcPts val="0"/>
              </a:spcAft>
              <a:buSzPts val="2800"/>
              <a:buNone/>
              <a:defRPr sz="3900" b="1">
                <a:solidFill>
                  <a:schemeClr val="tx2"/>
                </a:solidFill>
                <a:latin typeface="Arial" charset="0"/>
              </a:defRPr>
            </a:lvl3pPr>
            <a:lvl4pPr lvl="3" algn="l" rtl="0" eaLnBrk="0" fontAlgn="base" hangingPunct="0">
              <a:spcBef>
                <a:spcPts val="0"/>
              </a:spcBef>
              <a:spcAft>
                <a:spcPts val="0"/>
              </a:spcAft>
              <a:buSzPts val="2800"/>
              <a:buNone/>
              <a:defRPr sz="3900" b="1">
                <a:solidFill>
                  <a:schemeClr val="tx2"/>
                </a:solidFill>
                <a:latin typeface="Arial" charset="0"/>
              </a:defRPr>
            </a:lvl4pPr>
            <a:lvl5pPr lvl="4" algn="l" rtl="0" eaLnBrk="0" fontAlgn="base" hangingPunct="0">
              <a:spcBef>
                <a:spcPts val="0"/>
              </a:spcBef>
              <a:spcAft>
                <a:spcPts val="0"/>
              </a:spcAft>
              <a:buSzPts val="2800"/>
              <a:buNone/>
              <a:defRPr sz="3900" b="1">
                <a:solidFill>
                  <a:schemeClr val="tx2"/>
                </a:solidFill>
                <a:latin typeface="Arial" charset="0"/>
              </a:defRPr>
            </a:lvl5pPr>
            <a:lvl6pPr marL="457200" lvl="5" algn="l" rtl="0" fontAlgn="base">
              <a:spcBef>
                <a:spcPts val="0"/>
              </a:spcBef>
              <a:spcAft>
                <a:spcPts val="0"/>
              </a:spcAft>
              <a:buSzPts val="2800"/>
              <a:buNone/>
              <a:defRPr sz="3900" b="1">
                <a:solidFill>
                  <a:schemeClr val="tx2"/>
                </a:solidFill>
                <a:latin typeface="Arial" charset="0"/>
              </a:defRPr>
            </a:lvl6pPr>
            <a:lvl7pPr marL="914400" lvl="6" algn="l" rtl="0" fontAlgn="base">
              <a:spcBef>
                <a:spcPts val="0"/>
              </a:spcBef>
              <a:spcAft>
                <a:spcPts val="0"/>
              </a:spcAft>
              <a:buSzPts val="2800"/>
              <a:buNone/>
              <a:defRPr sz="3900" b="1">
                <a:solidFill>
                  <a:schemeClr val="tx2"/>
                </a:solidFill>
                <a:latin typeface="Arial" charset="0"/>
              </a:defRPr>
            </a:lvl7pPr>
            <a:lvl8pPr marL="1371600" lvl="7" algn="l" rtl="0" fontAlgn="base">
              <a:spcBef>
                <a:spcPts val="0"/>
              </a:spcBef>
              <a:spcAft>
                <a:spcPts val="0"/>
              </a:spcAft>
              <a:buSzPts val="2800"/>
              <a:buNone/>
              <a:defRPr sz="3900" b="1">
                <a:solidFill>
                  <a:schemeClr val="tx2"/>
                </a:solidFill>
                <a:latin typeface="Arial" charset="0"/>
              </a:defRPr>
            </a:lvl8pPr>
            <a:lvl9pPr marL="1828800" lvl="8" algn="l" rtl="0" fontAlgn="base">
              <a:spcBef>
                <a:spcPts val="0"/>
              </a:spcBef>
              <a:spcAft>
                <a:spcPts val="0"/>
              </a:spcAft>
              <a:buSzPts val="2800"/>
              <a:buNone/>
              <a:defRPr sz="39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>
              <a:lnSpc>
                <a:spcPct val="90000"/>
              </a:lnSpc>
              <a:buClr>
                <a:schemeClr val="dk1"/>
              </a:buClr>
              <a:buSzPts val="3000"/>
            </a:pPr>
            <a:r>
              <a:rPr lang="ru-RU" sz="3200" dirty="0"/>
              <a:t>Рейтинг мов WEB-програмування.</a:t>
            </a:r>
            <a:endParaRPr lang="ru-RU" sz="3200" b="0" kern="0" dirty="0">
              <a:solidFill>
                <a:srgbClr val="45008A"/>
              </a:solidFill>
              <a:effectLst>
                <a:outerShdw blurRad="50800" dist="50800" dir="5400000" algn="ctr" rotWithShape="0">
                  <a:srgbClr val="FFFF00"/>
                </a:outerShdw>
              </a:effectLst>
              <a:latin typeface="Calibri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95536" y="2429494"/>
            <a:ext cx="8352927" cy="19697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/>
              <a:t>Щорічно визначається рейтинг мов WEB-програмування. Так, Український профільний  ресурс DOU.UA черговий раз зробив опитування щодо мов програмування за 2023 рік, у якому прийняло участь 7211 респондентів  (92 % перебувають в Україні) </a:t>
            </a:r>
            <a:r>
              <a:rPr lang="uk-UA" sz="2600" dirty="0">
                <a:solidFill>
                  <a:srgbClr val="45008A"/>
                </a:solidFill>
              </a:rPr>
              <a:t> </a:t>
            </a:r>
            <a:endParaRPr lang="en-US" sz="2600" dirty="0">
              <a:solidFill>
                <a:srgbClr val="45008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02898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16;p18">
            <a:extLst>
              <a:ext uri="{FF2B5EF4-FFF2-40B4-BE49-F238E27FC236}">
                <a16:creationId xmlns:a16="http://schemas.microsoft.com/office/drawing/2014/main" id="{8E83AE8A-D20E-43BD-9286-FE8922653B29}"/>
              </a:ext>
            </a:extLst>
          </p:cNvPr>
          <p:cNvSpPr txBox="1">
            <a:spLocks/>
          </p:cNvSpPr>
          <p:nvPr/>
        </p:nvSpPr>
        <p:spPr bwMode="auto">
          <a:xfrm>
            <a:off x="179512" y="81176"/>
            <a:ext cx="7956375" cy="124446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>
            <a:softEdge rad="368300"/>
          </a:effectLst>
        </p:spPr>
        <p:txBody>
          <a:bodyPr spcFirstLastPara="1" vert="horz" wrap="square" lIns="91425" tIns="45700" rIns="91425" bIns="45700" numCol="1" anchor="ctr" anchorCtr="0" compatLnSpc="1">
            <a:prstTxWarp prst="textNoShape">
              <a:avLst/>
            </a:prstTxWarp>
            <a:noAutofit/>
          </a:bodyPr>
          <a:lstStyle>
            <a:lvl1pPr lvl="0" algn="l" rtl="0" eaLnBrk="0" fontAlgn="base" hangingPunct="0">
              <a:spcBef>
                <a:spcPts val="0"/>
              </a:spcBef>
              <a:spcAft>
                <a:spcPts val="0"/>
              </a:spcAft>
              <a:buSzPts val="2800"/>
              <a:buNone/>
              <a:defRPr sz="39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lvl="1" algn="l" rtl="0" eaLnBrk="0" fontAlgn="base" hangingPunct="0">
              <a:spcBef>
                <a:spcPts val="0"/>
              </a:spcBef>
              <a:spcAft>
                <a:spcPts val="0"/>
              </a:spcAft>
              <a:buSzPts val="2800"/>
              <a:buNone/>
              <a:defRPr sz="3900" b="1">
                <a:solidFill>
                  <a:schemeClr val="tx2"/>
                </a:solidFill>
                <a:latin typeface="Arial" charset="0"/>
              </a:defRPr>
            </a:lvl2pPr>
            <a:lvl3pPr lvl="2" algn="l" rtl="0" eaLnBrk="0" fontAlgn="base" hangingPunct="0">
              <a:spcBef>
                <a:spcPts val="0"/>
              </a:spcBef>
              <a:spcAft>
                <a:spcPts val="0"/>
              </a:spcAft>
              <a:buSzPts val="2800"/>
              <a:buNone/>
              <a:defRPr sz="3900" b="1">
                <a:solidFill>
                  <a:schemeClr val="tx2"/>
                </a:solidFill>
                <a:latin typeface="Arial" charset="0"/>
              </a:defRPr>
            </a:lvl3pPr>
            <a:lvl4pPr lvl="3" algn="l" rtl="0" eaLnBrk="0" fontAlgn="base" hangingPunct="0">
              <a:spcBef>
                <a:spcPts val="0"/>
              </a:spcBef>
              <a:spcAft>
                <a:spcPts val="0"/>
              </a:spcAft>
              <a:buSzPts val="2800"/>
              <a:buNone/>
              <a:defRPr sz="3900" b="1">
                <a:solidFill>
                  <a:schemeClr val="tx2"/>
                </a:solidFill>
                <a:latin typeface="Arial" charset="0"/>
              </a:defRPr>
            </a:lvl4pPr>
            <a:lvl5pPr lvl="4" algn="l" rtl="0" eaLnBrk="0" fontAlgn="base" hangingPunct="0">
              <a:spcBef>
                <a:spcPts val="0"/>
              </a:spcBef>
              <a:spcAft>
                <a:spcPts val="0"/>
              </a:spcAft>
              <a:buSzPts val="2800"/>
              <a:buNone/>
              <a:defRPr sz="3900" b="1">
                <a:solidFill>
                  <a:schemeClr val="tx2"/>
                </a:solidFill>
                <a:latin typeface="Arial" charset="0"/>
              </a:defRPr>
            </a:lvl5pPr>
            <a:lvl6pPr marL="457200" lvl="5" algn="l" rtl="0" fontAlgn="base">
              <a:spcBef>
                <a:spcPts val="0"/>
              </a:spcBef>
              <a:spcAft>
                <a:spcPts val="0"/>
              </a:spcAft>
              <a:buSzPts val="2800"/>
              <a:buNone/>
              <a:defRPr sz="3900" b="1">
                <a:solidFill>
                  <a:schemeClr val="tx2"/>
                </a:solidFill>
                <a:latin typeface="Arial" charset="0"/>
              </a:defRPr>
            </a:lvl6pPr>
            <a:lvl7pPr marL="914400" lvl="6" algn="l" rtl="0" fontAlgn="base">
              <a:spcBef>
                <a:spcPts val="0"/>
              </a:spcBef>
              <a:spcAft>
                <a:spcPts val="0"/>
              </a:spcAft>
              <a:buSzPts val="2800"/>
              <a:buNone/>
              <a:defRPr sz="3900" b="1">
                <a:solidFill>
                  <a:schemeClr val="tx2"/>
                </a:solidFill>
                <a:latin typeface="Arial" charset="0"/>
              </a:defRPr>
            </a:lvl7pPr>
            <a:lvl8pPr marL="1371600" lvl="7" algn="l" rtl="0" fontAlgn="base">
              <a:spcBef>
                <a:spcPts val="0"/>
              </a:spcBef>
              <a:spcAft>
                <a:spcPts val="0"/>
              </a:spcAft>
              <a:buSzPts val="2800"/>
              <a:buNone/>
              <a:defRPr sz="3900" b="1">
                <a:solidFill>
                  <a:schemeClr val="tx2"/>
                </a:solidFill>
                <a:latin typeface="Arial" charset="0"/>
              </a:defRPr>
            </a:lvl8pPr>
            <a:lvl9pPr marL="1828800" lvl="8" algn="l" rtl="0" fontAlgn="base">
              <a:spcBef>
                <a:spcPts val="0"/>
              </a:spcBef>
              <a:spcAft>
                <a:spcPts val="0"/>
              </a:spcAft>
              <a:buSzPts val="2800"/>
              <a:buNone/>
              <a:defRPr sz="39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>
              <a:lnSpc>
                <a:spcPct val="90000"/>
              </a:lnSpc>
              <a:buClr>
                <a:schemeClr val="dk1"/>
              </a:buClr>
              <a:buSzPts val="3000"/>
            </a:pPr>
            <a:r>
              <a:rPr lang="ru-RU" sz="3200" dirty="0"/>
              <a:t>Рейтинг мов WEB-програмування.</a:t>
            </a:r>
            <a:endParaRPr lang="ru-RU" sz="3200" b="0" kern="0" dirty="0">
              <a:solidFill>
                <a:srgbClr val="45008A"/>
              </a:solidFill>
              <a:effectLst>
                <a:outerShdw blurRad="50800" dist="50800" dir="5400000" algn="ctr" rotWithShape="0">
                  <a:srgbClr val="FFFF00"/>
                </a:outerShdw>
              </a:effectLst>
              <a:latin typeface="Calibri"/>
            </a:endParaRPr>
          </a:p>
        </p:txBody>
      </p:sp>
      <p:pic>
        <p:nvPicPr>
          <p:cNvPr id="1026" name="Picture 2" descr="https://lh4.googleusercontent.com/pZjSkT0DwozXYOd34ZrKTVRkAjRTp2jt4ivHclJ4ENVNQkSW9XqPVo9VhXTTN9HJyAj_DusA2Nh8WxnAaklUvWsFUOjySfEfrmkQ5ppPXwNqLv6myoOPqDtPnA4O-FDSjwQh_58l=s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340768"/>
            <a:ext cx="8170949" cy="5081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36647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1"/>
          <p:cNvSpPr/>
          <p:nvPr/>
        </p:nvSpPr>
        <p:spPr>
          <a:xfrm>
            <a:off x="107504" y="2429494"/>
            <a:ext cx="8515350" cy="432048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uk-UA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о</a:t>
            </a:r>
            <a:endParaRPr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95536" y="3068960"/>
            <a:ext cx="8352927" cy="27084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uk-UA" sz="2400" dirty="0"/>
              <a:t>Якщо проаналізувати  мови програмування з розбивкою такими сферами використання, як  за </a:t>
            </a:r>
            <a:r>
              <a:rPr lang="en-US" sz="2400" dirty="0"/>
              <a:t>Back-end, Front-end, Full Stack </a:t>
            </a:r>
            <a:r>
              <a:rPr lang="uk-UA" sz="2400" dirty="0"/>
              <a:t>та </a:t>
            </a:r>
            <a:r>
              <a:rPr lang="en-US" sz="2400" dirty="0"/>
              <a:t>Mobile  </a:t>
            </a:r>
            <a:r>
              <a:rPr lang="uk-UA" sz="2400" dirty="0"/>
              <a:t>с ( Таблиці №1) ми бачимо, що рейтинг основних мов </a:t>
            </a:r>
            <a:r>
              <a:rPr lang="en-US" sz="2400" dirty="0"/>
              <a:t>Back-end — </a:t>
            </a:r>
            <a:r>
              <a:rPr lang="uk-UA" sz="2400" dirty="0"/>
              <a:t>це </a:t>
            </a:r>
            <a:r>
              <a:rPr lang="en-US" sz="2400" dirty="0"/>
              <a:t>Java(23,4%), C#(20,3%), HP</a:t>
            </a:r>
            <a:r>
              <a:rPr lang="uk-UA" sz="2400" dirty="0"/>
              <a:t>Н(18,4%), </a:t>
            </a:r>
            <a:r>
              <a:rPr lang="en-US" sz="2400" dirty="0"/>
              <a:t>Python(12,3%). </a:t>
            </a:r>
          </a:p>
          <a:p>
            <a:br>
              <a:rPr lang="en-US" sz="2400" dirty="0"/>
            </a:br>
            <a:endParaRPr lang="en-US" sz="2600" dirty="0">
              <a:solidFill>
                <a:srgbClr val="45008A"/>
              </a:solidFill>
            </a:endParaRPr>
          </a:p>
        </p:txBody>
      </p:sp>
      <p:sp>
        <p:nvSpPr>
          <p:cNvPr id="5" name="Google Shape;116;p18">
            <a:extLst>
              <a:ext uri="{FF2B5EF4-FFF2-40B4-BE49-F238E27FC236}">
                <a16:creationId xmlns:a16="http://schemas.microsoft.com/office/drawing/2014/main" id="{8E83AE8A-D20E-43BD-9286-FE8922653B29}"/>
              </a:ext>
            </a:extLst>
          </p:cNvPr>
          <p:cNvSpPr txBox="1">
            <a:spLocks/>
          </p:cNvSpPr>
          <p:nvPr/>
        </p:nvSpPr>
        <p:spPr bwMode="auto">
          <a:xfrm>
            <a:off x="242611" y="260649"/>
            <a:ext cx="7956375" cy="230425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>
            <a:softEdge rad="368300"/>
          </a:effectLst>
        </p:spPr>
        <p:txBody>
          <a:bodyPr spcFirstLastPara="1" vert="horz" wrap="square" lIns="91425" tIns="45700" rIns="91425" bIns="45700" numCol="1" anchor="ctr" anchorCtr="0" compatLnSpc="1">
            <a:prstTxWarp prst="textNoShape">
              <a:avLst/>
            </a:prstTxWarp>
            <a:noAutofit/>
          </a:bodyPr>
          <a:lstStyle>
            <a:lvl1pPr lvl="0" algn="l" rtl="0" eaLnBrk="0" fontAlgn="base" hangingPunct="0">
              <a:spcBef>
                <a:spcPts val="0"/>
              </a:spcBef>
              <a:spcAft>
                <a:spcPts val="0"/>
              </a:spcAft>
              <a:buSzPts val="2800"/>
              <a:buNone/>
              <a:defRPr sz="39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lvl="1" algn="l" rtl="0" eaLnBrk="0" fontAlgn="base" hangingPunct="0">
              <a:spcBef>
                <a:spcPts val="0"/>
              </a:spcBef>
              <a:spcAft>
                <a:spcPts val="0"/>
              </a:spcAft>
              <a:buSzPts val="2800"/>
              <a:buNone/>
              <a:defRPr sz="3900" b="1">
                <a:solidFill>
                  <a:schemeClr val="tx2"/>
                </a:solidFill>
                <a:latin typeface="Arial" charset="0"/>
              </a:defRPr>
            </a:lvl2pPr>
            <a:lvl3pPr lvl="2" algn="l" rtl="0" eaLnBrk="0" fontAlgn="base" hangingPunct="0">
              <a:spcBef>
                <a:spcPts val="0"/>
              </a:spcBef>
              <a:spcAft>
                <a:spcPts val="0"/>
              </a:spcAft>
              <a:buSzPts val="2800"/>
              <a:buNone/>
              <a:defRPr sz="3900" b="1">
                <a:solidFill>
                  <a:schemeClr val="tx2"/>
                </a:solidFill>
                <a:latin typeface="Arial" charset="0"/>
              </a:defRPr>
            </a:lvl3pPr>
            <a:lvl4pPr lvl="3" algn="l" rtl="0" eaLnBrk="0" fontAlgn="base" hangingPunct="0">
              <a:spcBef>
                <a:spcPts val="0"/>
              </a:spcBef>
              <a:spcAft>
                <a:spcPts val="0"/>
              </a:spcAft>
              <a:buSzPts val="2800"/>
              <a:buNone/>
              <a:defRPr sz="3900" b="1">
                <a:solidFill>
                  <a:schemeClr val="tx2"/>
                </a:solidFill>
                <a:latin typeface="Arial" charset="0"/>
              </a:defRPr>
            </a:lvl4pPr>
            <a:lvl5pPr lvl="4" algn="l" rtl="0" eaLnBrk="0" fontAlgn="base" hangingPunct="0">
              <a:spcBef>
                <a:spcPts val="0"/>
              </a:spcBef>
              <a:spcAft>
                <a:spcPts val="0"/>
              </a:spcAft>
              <a:buSzPts val="2800"/>
              <a:buNone/>
              <a:defRPr sz="3900" b="1">
                <a:solidFill>
                  <a:schemeClr val="tx2"/>
                </a:solidFill>
                <a:latin typeface="Arial" charset="0"/>
              </a:defRPr>
            </a:lvl5pPr>
            <a:lvl6pPr marL="457200" lvl="5" algn="l" rtl="0" fontAlgn="base">
              <a:spcBef>
                <a:spcPts val="0"/>
              </a:spcBef>
              <a:spcAft>
                <a:spcPts val="0"/>
              </a:spcAft>
              <a:buSzPts val="2800"/>
              <a:buNone/>
              <a:defRPr sz="3900" b="1">
                <a:solidFill>
                  <a:schemeClr val="tx2"/>
                </a:solidFill>
                <a:latin typeface="Arial" charset="0"/>
              </a:defRPr>
            </a:lvl6pPr>
            <a:lvl7pPr marL="914400" lvl="6" algn="l" rtl="0" fontAlgn="base">
              <a:spcBef>
                <a:spcPts val="0"/>
              </a:spcBef>
              <a:spcAft>
                <a:spcPts val="0"/>
              </a:spcAft>
              <a:buSzPts val="2800"/>
              <a:buNone/>
              <a:defRPr sz="3900" b="1">
                <a:solidFill>
                  <a:schemeClr val="tx2"/>
                </a:solidFill>
                <a:latin typeface="Arial" charset="0"/>
              </a:defRPr>
            </a:lvl7pPr>
            <a:lvl8pPr marL="1371600" lvl="7" algn="l" rtl="0" fontAlgn="base">
              <a:spcBef>
                <a:spcPts val="0"/>
              </a:spcBef>
              <a:spcAft>
                <a:spcPts val="0"/>
              </a:spcAft>
              <a:buSzPts val="2800"/>
              <a:buNone/>
              <a:defRPr sz="3900" b="1">
                <a:solidFill>
                  <a:schemeClr val="tx2"/>
                </a:solidFill>
                <a:latin typeface="Arial" charset="0"/>
              </a:defRPr>
            </a:lvl8pPr>
            <a:lvl9pPr marL="1828800" lvl="8" algn="l" rtl="0" fontAlgn="base">
              <a:spcBef>
                <a:spcPts val="0"/>
              </a:spcBef>
              <a:spcAft>
                <a:spcPts val="0"/>
              </a:spcAft>
              <a:buSzPts val="2800"/>
              <a:buNone/>
              <a:defRPr sz="3900" b="1">
                <a:solidFill>
                  <a:schemeClr val="tx2"/>
                </a:solidFill>
                <a:latin typeface="Arial" charset="0"/>
              </a:defRPr>
            </a:lvl9pPr>
          </a:lstStyle>
          <a:p>
            <a:endParaRPr lang="uk-UA" sz="3200" b="0" dirty="0"/>
          </a:p>
          <a:p>
            <a:r>
              <a:rPr lang="uk-UA" sz="3200" b="0" dirty="0"/>
              <a:t>Аналіз мов програмування з розбивкою за </a:t>
            </a:r>
            <a:r>
              <a:rPr lang="en-US" sz="3200" b="0" dirty="0"/>
              <a:t>Back-end, Front-end, Full Stack </a:t>
            </a:r>
            <a:r>
              <a:rPr lang="uk-UA" sz="3200" b="0" dirty="0"/>
              <a:t>та </a:t>
            </a:r>
            <a:r>
              <a:rPr lang="en-US" sz="3200" b="0" dirty="0"/>
              <a:t>Mobile  </a:t>
            </a:r>
            <a:r>
              <a:rPr lang="uk-UA" sz="3200" b="0" dirty="0"/>
              <a:t>сфер використання</a:t>
            </a:r>
          </a:p>
          <a:p>
            <a:br>
              <a:rPr lang="uk-UA" sz="3200" dirty="0"/>
            </a:br>
            <a:r>
              <a:rPr lang="ru-RU" sz="3200" dirty="0"/>
              <a:t>.</a:t>
            </a:r>
            <a:endParaRPr lang="ru-RU" sz="3200" b="0" kern="0" dirty="0">
              <a:solidFill>
                <a:srgbClr val="45008A"/>
              </a:solidFill>
              <a:effectLst>
                <a:outerShdw blurRad="50800" dist="50800" dir="5400000" algn="ctr" rotWithShape="0">
                  <a:srgbClr val="FFFF00"/>
                </a:outerShdw>
              </a:effectLst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826850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16;p18">
            <a:extLst>
              <a:ext uri="{FF2B5EF4-FFF2-40B4-BE49-F238E27FC236}">
                <a16:creationId xmlns:a16="http://schemas.microsoft.com/office/drawing/2014/main" id="{8E83AE8A-D20E-43BD-9286-FE8922653B29}"/>
              </a:ext>
            </a:extLst>
          </p:cNvPr>
          <p:cNvSpPr txBox="1">
            <a:spLocks/>
          </p:cNvSpPr>
          <p:nvPr/>
        </p:nvSpPr>
        <p:spPr bwMode="auto">
          <a:xfrm>
            <a:off x="242611" y="260649"/>
            <a:ext cx="7956375" cy="230425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>
            <a:softEdge rad="368300"/>
          </a:effectLst>
        </p:spPr>
        <p:txBody>
          <a:bodyPr spcFirstLastPara="1" vert="horz" wrap="square" lIns="91425" tIns="45700" rIns="91425" bIns="45700" numCol="1" anchor="ctr" anchorCtr="0" compatLnSpc="1">
            <a:prstTxWarp prst="textNoShape">
              <a:avLst/>
            </a:prstTxWarp>
            <a:noAutofit/>
          </a:bodyPr>
          <a:lstStyle>
            <a:lvl1pPr lvl="0" algn="l" rtl="0" eaLnBrk="0" fontAlgn="base" hangingPunct="0">
              <a:spcBef>
                <a:spcPts val="0"/>
              </a:spcBef>
              <a:spcAft>
                <a:spcPts val="0"/>
              </a:spcAft>
              <a:buSzPts val="2800"/>
              <a:buNone/>
              <a:defRPr sz="39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lvl="1" algn="l" rtl="0" eaLnBrk="0" fontAlgn="base" hangingPunct="0">
              <a:spcBef>
                <a:spcPts val="0"/>
              </a:spcBef>
              <a:spcAft>
                <a:spcPts val="0"/>
              </a:spcAft>
              <a:buSzPts val="2800"/>
              <a:buNone/>
              <a:defRPr sz="3900" b="1">
                <a:solidFill>
                  <a:schemeClr val="tx2"/>
                </a:solidFill>
                <a:latin typeface="Arial" charset="0"/>
              </a:defRPr>
            </a:lvl2pPr>
            <a:lvl3pPr lvl="2" algn="l" rtl="0" eaLnBrk="0" fontAlgn="base" hangingPunct="0">
              <a:spcBef>
                <a:spcPts val="0"/>
              </a:spcBef>
              <a:spcAft>
                <a:spcPts val="0"/>
              </a:spcAft>
              <a:buSzPts val="2800"/>
              <a:buNone/>
              <a:defRPr sz="3900" b="1">
                <a:solidFill>
                  <a:schemeClr val="tx2"/>
                </a:solidFill>
                <a:latin typeface="Arial" charset="0"/>
              </a:defRPr>
            </a:lvl3pPr>
            <a:lvl4pPr lvl="3" algn="l" rtl="0" eaLnBrk="0" fontAlgn="base" hangingPunct="0">
              <a:spcBef>
                <a:spcPts val="0"/>
              </a:spcBef>
              <a:spcAft>
                <a:spcPts val="0"/>
              </a:spcAft>
              <a:buSzPts val="2800"/>
              <a:buNone/>
              <a:defRPr sz="3900" b="1">
                <a:solidFill>
                  <a:schemeClr val="tx2"/>
                </a:solidFill>
                <a:latin typeface="Arial" charset="0"/>
              </a:defRPr>
            </a:lvl4pPr>
            <a:lvl5pPr lvl="4" algn="l" rtl="0" eaLnBrk="0" fontAlgn="base" hangingPunct="0">
              <a:spcBef>
                <a:spcPts val="0"/>
              </a:spcBef>
              <a:spcAft>
                <a:spcPts val="0"/>
              </a:spcAft>
              <a:buSzPts val="2800"/>
              <a:buNone/>
              <a:defRPr sz="3900" b="1">
                <a:solidFill>
                  <a:schemeClr val="tx2"/>
                </a:solidFill>
                <a:latin typeface="Arial" charset="0"/>
              </a:defRPr>
            </a:lvl5pPr>
            <a:lvl6pPr marL="457200" lvl="5" algn="l" rtl="0" fontAlgn="base">
              <a:spcBef>
                <a:spcPts val="0"/>
              </a:spcBef>
              <a:spcAft>
                <a:spcPts val="0"/>
              </a:spcAft>
              <a:buSzPts val="2800"/>
              <a:buNone/>
              <a:defRPr sz="3900" b="1">
                <a:solidFill>
                  <a:schemeClr val="tx2"/>
                </a:solidFill>
                <a:latin typeface="Arial" charset="0"/>
              </a:defRPr>
            </a:lvl6pPr>
            <a:lvl7pPr marL="914400" lvl="6" algn="l" rtl="0" fontAlgn="base">
              <a:spcBef>
                <a:spcPts val="0"/>
              </a:spcBef>
              <a:spcAft>
                <a:spcPts val="0"/>
              </a:spcAft>
              <a:buSzPts val="2800"/>
              <a:buNone/>
              <a:defRPr sz="3900" b="1">
                <a:solidFill>
                  <a:schemeClr val="tx2"/>
                </a:solidFill>
                <a:latin typeface="Arial" charset="0"/>
              </a:defRPr>
            </a:lvl7pPr>
            <a:lvl8pPr marL="1371600" lvl="7" algn="l" rtl="0" fontAlgn="base">
              <a:spcBef>
                <a:spcPts val="0"/>
              </a:spcBef>
              <a:spcAft>
                <a:spcPts val="0"/>
              </a:spcAft>
              <a:buSzPts val="2800"/>
              <a:buNone/>
              <a:defRPr sz="3900" b="1">
                <a:solidFill>
                  <a:schemeClr val="tx2"/>
                </a:solidFill>
                <a:latin typeface="Arial" charset="0"/>
              </a:defRPr>
            </a:lvl8pPr>
            <a:lvl9pPr marL="1828800" lvl="8" algn="l" rtl="0" fontAlgn="base">
              <a:spcBef>
                <a:spcPts val="0"/>
              </a:spcBef>
              <a:spcAft>
                <a:spcPts val="0"/>
              </a:spcAft>
              <a:buSzPts val="2800"/>
              <a:buNone/>
              <a:defRPr sz="3900" b="1">
                <a:solidFill>
                  <a:schemeClr val="tx2"/>
                </a:solidFill>
                <a:latin typeface="Arial" charset="0"/>
              </a:defRPr>
            </a:lvl9pPr>
          </a:lstStyle>
          <a:p>
            <a:endParaRPr lang="uk-UA" sz="3200" b="0" dirty="0"/>
          </a:p>
          <a:p>
            <a:r>
              <a:rPr lang="uk-UA" sz="3200" b="0" dirty="0"/>
              <a:t>Аналіз мов програмування з розбивкою за </a:t>
            </a:r>
            <a:r>
              <a:rPr lang="en-US" sz="3200" b="0" dirty="0"/>
              <a:t>Back-end, Front-end, Full Stack </a:t>
            </a:r>
            <a:r>
              <a:rPr lang="uk-UA" sz="3200" b="0" dirty="0"/>
              <a:t>та </a:t>
            </a:r>
            <a:r>
              <a:rPr lang="en-US" sz="3200" b="0" dirty="0"/>
              <a:t>Mobile  </a:t>
            </a:r>
            <a:r>
              <a:rPr lang="uk-UA" sz="3200" b="0" dirty="0"/>
              <a:t>сфер використання</a:t>
            </a:r>
          </a:p>
          <a:p>
            <a:br>
              <a:rPr lang="uk-UA" sz="3200" dirty="0"/>
            </a:br>
            <a:r>
              <a:rPr lang="ru-RU" sz="3200" dirty="0"/>
              <a:t>.</a:t>
            </a:r>
            <a:endParaRPr lang="ru-RU" sz="3200" b="0" kern="0" dirty="0">
              <a:solidFill>
                <a:srgbClr val="45008A"/>
              </a:solidFill>
              <a:effectLst>
                <a:outerShdw blurRad="50800" dist="50800" dir="5400000" algn="ctr" rotWithShape="0">
                  <a:srgbClr val="FFFF00"/>
                </a:outerShdw>
              </a:effectLst>
              <a:latin typeface="Calibri"/>
            </a:endParaRPr>
          </a:p>
        </p:txBody>
      </p:sp>
      <p:pic>
        <p:nvPicPr>
          <p:cNvPr id="2052" name="Picture 4" descr="https://lh4.googleusercontent.com/xZ5jhaHHnJdIoFaEcgN6g2pYivCR1Ok1NlTjfH08ic7nl0hOH9VFERlnH2RRNWO26DRilUNvVPSm3xSQYegiewBmpYcVRgEMSb8JWbVKyJUeMg60SbrtPa0G78f5QDqiiFC9eod2oQfis3H9eQ=s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32856"/>
            <a:ext cx="8441598" cy="4464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38246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1"/>
          <p:cNvSpPr/>
          <p:nvPr/>
        </p:nvSpPr>
        <p:spPr>
          <a:xfrm>
            <a:off x="314325" y="2420888"/>
            <a:ext cx="8515350" cy="172819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uk-UA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о</a:t>
            </a:r>
            <a:endParaRPr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116;p18">
            <a:extLst>
              <a:ext uri="{FF2B5EF4-FFF2-40B4-BE49-F238E27FC236}">
                <a16:creationId xmlns:a16="http://schemas.microsoft.com/office/drawing/2014/main" id="{8E83AE8A-D20E-43BD-9286-FE8922653B29}"/>
              </a:ext>
            </a:extLst>
          </p:cNvPr>
          <p:cNvSpPr txBox="1">
            <a:spLocks/>
          </p:cNvSpPr>
          <p:nvPr/>
        </p:nvSpPr>
        <p:spPr bwMode="auto">
          <a:xfrm>
            <a:off x="0" y="207794"/>
            <a:ext cx="7956375" cy="1244468"/>
          </a:xfrm>
          <a:prstGeom prst="rect">
            <a:avLst/>
          </a:prstGeom>
          <a:solidFill>
            <a:srgbClr val="E0C1FF"/>
          </a:solidFill>
          <a:ln>
            <a:noFill/>
          </a:ln>
          <a:effectLst>
            <a:softEdge rad="368300"/>
          </a:effectLst>
        </p:spPr>
        <p:txBody>
          <a:bodyPr spcFirstLastPara="1" vert="horz" wrap="square" lIns="91425" tIns="45700" rIns="91425" bIns="45700" numCol="1" anchor="ctr" anchorCtr="0" compatLnSpc="1">
            <a:prstTxWarp prst="textNoShape">
              <a:avLst/>
            </a:prstTxWarp>
            <a:noAutofit/>
          </a:bodyPr>
          <a:lstStyle>
            <a:lvl1pPr lvl="0" algn="l" rtl="0" eaLnBrk="0" fontAlgn="base" hangingPunct="0">
              <a:spcBef>
                <a:spcPts val="0"/>
              </a:spcBef>
              <a:spcAft>
                <a:spcPts val="0"/>
              </a:spcAft>
              <a:buSzPts val="2800"/>
              <a:buNone/>
              <a:defRPr sz="39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lvl="1" algn="l" rtl="0" eaLnBrk="0" fontAlgn="base" hangingPunct="0">
              <a:spcBef>
                <a:spcPts val="0"/>
              </a:spcBef>
              <a:spcAft>
                <a:spcPts val="0"/>
              </a:spcAft>
              <a:buSzPts val="2800"/>
              <a:buNone/>
              <a:defRPr sz="3900" b="1">
                <a:solidFill>
                  <a:schemeClr val="tx2"/>
                </a:solidFill>
                <a:latin typeface="Arial" charset="0"/>
              </a:defRPr>
            </a:lvl2pPr>
            <a:lvl3pPr lvl="2" algn="l" rtl="0" eaLnBrk="0" fontAlgn="base" hangingPunct="0">
              <a:spcBef>
                <a:spcPts val="0"/>
              </a:spcBef>
              <a:spcAft>
                <a:spcPts val="0"/>
              </a:spcAft>
              <a:buSzPts val="2800"/>
              <a:buNone/>
              <a:defRPr sz="3900" b="1">
                <a:solidFill>
                  <a:schemeClr val="tx2"/>
                </a:solidFill>
                <a:latin typeface="Arial" charset="0"/>
              </a:defRPr>
            </a:lvl3pPr>
            <a:lvl4pPr lvl="3" algn="l" rtl="0" eaLnBrk="0" fontAlgn="base" hangingPunct="0">
              <a:spcBef>
                <a:spcPts val="0"/>
              </a:spcBef>
              <a:spcAft>
                <a:spcPts val="0"/>
              </a:spcAft>
              <a:buSzPts val="2800"/>
              <a:buNone/>
              <a:defRPr sz="3900" b="1">
                <a:solidFill>
                  <a:schemeClr val="tx2"/>
                </a:solidFill>
                <a:latin typeface="Arial" charset="0"/>
              </a:defRPr>
            </a:lvl4pPr>
            <a:lvl5pPr lvl="4" algn="l" rtl="0" eaLnBrk="0" fontAlgn="base" hangingPunct="0">
              <a:spcBef>
                <a:spcPts val="0"/>
              </a:spcBef>
              <a:spcAft>
                <a:spcPts val="0"/>
              </a:spcAft>
              <a:buSzPts val="2800"/>
              <a:buNone/>
              <a:defRPr sz="3900" b="1">
                <a:solidFill>
                  <a:schemeClr val="tx2"/>
                </a:solidFill>
                <a:latin typeface="Arial" charset="0"/>
              </a:defRPr>
            </a:lvl5pPr>
            <a:lvl6pPr marL="457200" lvl="5" algn="l" rtl="0" fontAlgn="base">
              <a:spcBef>
                <a:spcPts val="0"/>
              </a:spcBef>
              <a:spcAft>
                <a:spcPts val="0"/>
              </a:spcAft>
              <a:buSzPts val="2800"/>
              <a:buNone/>
              <a:defRPr sz="3900" b="1">
                <a:solidFill>
                  <a:schemeClr val="tx2"/>
                </a:solidFill>
                <a:latin typeface="Arial" charset="0"/>
              </a:defRPr>
            </a:lvl6pPr>
            <a:lvl7pPr marL="914400" lvl="6" algn="l" rtl="0" fontAlgn="base">
              <a:spcBef>
                <a:spcPts val="0"/>
              </a:spcBef>
              <a:spcAft>
                <a:spcPts val="0"/>
              </a:spcAft>
              <a:buSzPts val="2800"/>
              <a:buNone/>
              <a:defRPr sz="3900" b="1">
                <a:solidFill>
                  <a:schemeClr val="tx2"/>
                </a:solidFill>
                <a:latin typeface="Arial" charset="0"/>
              </a:defRPr>
            </a:lvl7pPr>
            <a:lvl8pPr marL="1371600" lvl="7" algn="l" rtl="0" fontAlgn="base">
              <a:spcBef>
                <a:spcPts val="0"/>
              </a:spcBef>
              <a:spcAft>
                <a:spcPts val="0"/>
              </a:spcAft>
              <a:buSzPts val="2800"/>
              <a:buNone/>
              <a:defRPr sz="3900" b="1">
                <a:solidFill>
                  <a:schemeClr val="tx2"/>
                </a:solidFill>
                <a:latin typeface="Arial" charset="0"/>
              </a:defRPr>
            </a:lvl8pPr>
            <a:lvl9pPr marL="1828800" lvl="8" algn="l" rtl="0" fontAlgn="base">
              <a:spcBef>
                <a:spcPts val="0"/>
              </a:spcBef>
              <a:spcAft>
                <a:spcPts val="0"/>
              </a:spcAft>
              <a:buSzPts val="2800"/>
              <a:buNone/>
              <a:defRPr sz="39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>
              <a:lnSpc>
                <a:spcPct val="90000"/>
              </a:lnSpc>
              <a:buClr>
                <a:schemeClr val="dk1"/>
              </a:buClr>
              <a:buSzPts val="3000"/>
            </a:pPr>
            <a:r>
              <a:rPr lang="en-US" sz="3200" b="0" dirty="0"/>
              <a:t>Integrated development environment</a:t>
            </a:r>
            <a:endParaRPr lang="ru-RU" sz="3200" kern="0" dirty="0">
              <a:solidFill>
                <a:srgbClr val="45008A"/>
              </a:solidFill>
              <a:effectLst>
                <a:outerShdw blurRad="50800" dist="50800" dir="5400000" algn="ctr" rotWithShape="0">
                  <a:srgbClr val="FFFF00"/>
                </a:outerShdw>
              </a:effectLst>
              <a:latin typeface="Calibri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A84F97-8FCD-48BA-A60A-2369355D7F58}"/>
              </a:ext>
            </a:extLst>
          </p:cNvPr>
          <p:cNvSpPr txBox="1"/>
          <p:nvPr/>
        </p:nvSpPr>
        <p:spPr>
          <a:xfrm>
            <a:off x="121862" y="1122997"/>
            <a:ext cx="8515350" cy="27392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uk-UA" sz="3200" dirty="0"/>
              <a:t>  </a:t>
            </a:r>
            <a:r>
              <a:rPr lang="uk-UA" sz="2800" dirty="0"/>
              <a:t>Інший аспект, якому приділяється велика увага – це вибір та використання   інтегрованих середовищ розробки  </a:t>
            </a:r>
            <a:r>
              <a:rPr lang="en-US" sz="2800" dirty="0"/>
              <a:t>Integrated development environment (IDE,)     </a:t>
            </a:r>
            <a:r>
              <a:rPr lang="uk-UA" sz="2800" dirty="0"/>
              <a:t>для написання програмного коду.   В інтернеті приведена велика кількість визначення </a:t>
            </a:r>
            <a:r>
              <a:rPr lang="en-US" sz="2800" dirty="0"/>
              <a:t>IDE. </a:t>
            </a:r>
            <a:r>
              <a:rPr lang="uk-UA" sz="2800" dirty="0"/>
              <a:t>Приведемо декілька з них</a:t>
            </a:r>
            <a:r>
              <a:rPr lang="en-US" sz="2800" dirty="0"/>
              <a:t>.</a:t>
            </a:r>
            <a:endParaRPr lang="ru-RU" sz="2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9791" y="4559465"/>
            <a:ext cx="3359491" cy="2063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4959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1"/>
          <p:cNvSpPr/>
          <p:nvPr/>
        </p:nvSpPr>
        <p:spPr>
          <a:xfrm>
            <a:off x="314325" y="2420888"/>
            <a:ext cx="8515350" cy="172819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uk-UA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о</a:t>
            </a:r>
            <a:endParaRPr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116;p18">
            <a:extLst>
              <a:ext uri="{FF2B5EF4-FFF2-40B4-BE49-F238E27FC236}">
                <a16:creationId xmlns:a16="http://schemas.microsoft.com/office/drawing/2014/main" id="{8E83AE8A-D20E-43BD-9286-FE8922653B29}"/>
              </a:ext>
            </a:extLst>
          </p:cNvPr>
          <p:cNvSpPr txBox="1">
            <a:spLocks/>
          </p:cNvSpPr>
          <p:nvPr/>
        </p:nvSpPr>
        <p:spPr bwMode="auto">
          <a:xfrm>
            <a:off x="0" y="207794"/>
            <a:ext cx="7956375" cy="1244468"/>
          </a:xfrm>
          <a:prstGeom prst="rect">
            <a:avLst/>
          </a:prstGeom>
          <a:solidFill>
            <a:srgbClr val="E0C1FF"/>
          </a:solidFill>
          <a:ln>
            <a:noFill/>
          </a:ln>
          <a:effectLst>
            <a:softEdge rad="368300"/>
          </a:effectLst>
        </p:spPr>
        <p:txBody>
          <a:bodyPr spcFirstLastPara="1" vert="horz" wrap="square" lIns="91425" tIns="45700" rIns="91425" bIns="45700" numCol="1" anchor="ctr" anchorCtr="0" compatLnSpc="1">
            <a:prstTxWarp prst="textNoShape">
              <a:avLst/>
            </a:prstTxWarp>
            <a:noAutofit/>
          </a:bodyPr>
          <a:lstStyle>
            <a:lvl1pPr lvl="0" algn="l" rtl="0" eaLnBrk="0" fontAlgn="base" hangingPunct="0">
              <a:spcBef>
                <a:spcPts val="0"/>
              </a:spcBef>
              <a:spcAft>
                <a:spcPts val="0"/>
              </a:spcAft>
              <a:buSzPts val="2800"/>
              <a:buNone/>
              <a:defRPr sz="39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lvl="1" algn="l" rtl="0" eaLnBrk="0" fontAlgn="base" hangingPunct="0">
              <a:spcBef>
                <a:spcPts val="0"/>
              </a:spcBef>
              <a:spcAft>
                <a:spcPts val="0"/>
              </a:spcAft>
              <a:buSzPts val="2800"/>
              <a:buNone/>
              <a:defRPr sz="3900" b="1">
                <a:solidFill>
                  <a:schemeClr val="tx2"/>
                </a:solidFill>
                <a:latin typeface="Arial" charset="0"/>
              </a:defRPr>
            </a:lvl2pPr>
            <a:lvl3pPr lvl="2" algn="l" rtl="0" eaLnBrk="0" fontAlgn="base" hangingPunct="0">
              <a:spcBef>
                <a:spcPts val="0"/>
              </a:spcBef>
              <a:spcAft>
                <a:spcPts val="0"/>
              </a:spcAft>
              <a:buSzPts val="2800"/>
              <a:buNone/>
              <a:defRPr sz="3900" b="1">
                <a:solidFill>
                  <a:schemeClr val="tx2"/>
                </a:solidFill>
                <a:latin typeface="Arial" charset="0"/>
              </a:defRPr>
            </a:lvl3pPr>
            <a:lvl4pPr lvl="3" algn="l" rtl="0" eaLnBrk="0" fontAlgn="base" hangingPunct="0">
              <a:spcBef>
                <a:spcPts val="0"/>
              </a:spcBef>
              <a:spcAft>
                <a:spcPts val="0"/>
              </a:spcAft>
              <a:buSzPts val="2800"/>
              <a:buNone/>
              <a:defRPr sz="3900" b="1">
                <a:solidFill>
                  <a:schemeClr val="tx2"/>
                </a:solidFill>
                <a:latin typeface="Arial" charset="0"/>
              </a:defRPr>
            </a:lvl4pPr>
            <a:lvl5pPr lvl="4" algn="l" rtl="0" eaLnBrk="0" fontAlgn="base" hangingPunct="0">
              <a:spcBef>
                <a:spcPts val="0"/>
              </a:spcBef>
              <a:spcAft>
                <a:spcPts val="0"/>
              </a:spcAft>
              <a:buSzPts val="2800"/>
              <a:buNone/>
              <a:defRPr sz="3900" b="1">
                <a:solidFill>
                  <a:schemeClr val="tx2"/>
                </a:solidFill>
                <a:latin typeface="Arial" charset="0"/>
              </a:defRPr>
            </a:lvl5pPr>
            <a:lvl6pPr marL="457200" lvl="5" algn="l" rtl="0" fontAlgn="base">
              <a:spcBef>
                <a:spcPts val="0"/>
              </a:spcBef>
              <a:spcAft>
                <a:spcPts val="0"/>
              </a:spcAft>
              <a:buSzPts val="2800"/>
              <a:buNone/>
              <a:defRPr sz="3900" b="1">
                <a:solidFill>
                  <a:schemeClr val="tx2"/>
                </a:solidFill>
                <a:latin typeface="Arial" charset="0"/>
              </a:defRPr>
            </a:lvl6pPr>
            <a:lvl7pPr marL="914400" lvl="6" algn="l" rtl="0" fontAlgn="base">
              <a:spcBef>
                <a:spcPts val="0"/>
              </a:spcBef>
              <a:spcAft>
                <a:spcPts val="0"/>
              </a:spcAft>
              <a:buSzPts val="2800"/>
              <a:buNone/>
              <a:defRPr sz="3900" b="1">
                <a:solidFill>
                  <a:schemeClr val="tx2"/>
                </a:solidFill>
                <a:latin typeface="Arial" charset="0"/>
              </a:defRPr>
            </a:lvl7pPr>
            <a:lvl8pPr marL="1371600" lvl="7" algn="l" rtl="0" fontAlgn="base">
              <a:spcBef>
                <a:spcPts val="0"/>
              </a:spcBef>
              <a:spcAft>
                <a:spcPts val="0"/>
              </a:spcAft>
              <a:buSzPts val="2800"/>
              <a:buNone/>
              <a:defRPr sz="3900" b="1">
                <a:solidFill>
                  <a:schemeClr val="tx2"/>
                </a:solidFill>
                <a:latin typeface="Arial" charset="0"/>
              </a:defRPr>
            </a:lvl8pPr>
            <a:lvl9pPr marL="1828800" lvl="8" algn="l" rtl="0" fontAlgn="base">
              <a:spcBef>
                <a:spcPts val="0"/>
              </a:spcBef>
              <a:spcAft>
                <a:spcPts val="0"/>
              </a:spcAft>
              <a:buSzPts val="2800"/>
              <a:buNone/>
              <a:defRPr sz="39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>
              <a:lnSpc>
                <a:spcPct val="90000"/>
              </a:lnSpc>
              <a:buClr>
                <a:schemeClr val="dk1"/>
              </a:buClr>
              <a:buSzPts val="3000"/>
            </a:pPr>
            <a:r>
              <a:rPr lang="en-US" sz="3200" b="0" dirty="0"/>
              <a:t>Integrated development environment</a:t>
            </a:r>
            <a:endParaRPr lang="ru-RU" sz="3200" kern="0" dirty="0">
              <a:solidFill>
                <a:srgbClr val="45008A"/>
              </a:solidFill>
              <a:effectLst>
                <a:outerShdw blurRad="50800" dist="50800" dir="5400000" algn="ctr" rotWithShape="0">
                  <a:srgbClr val="FFFF00"/>
                </a:outerShdw>
              </a:effectLst>
              <a:latin typeface="Calibri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A84F97-8FCD-48BA-A60A-2369355D7F58}"/>
              </a:ext>
            </a:extLst>
          </p:cNvPr>
          <p:cNvSpPr txBox="1"/>
          <p:nvPr/>
        </p:nvSpPr>
        <p:spPr>
          <a:xfrm>
            <a:off x="121861" y="753287"/>
            <a:ext cx="8515350" cy="36009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uk-UA" sz="3200" dirty="0"/>
              <a:t>  </a:t>
            </a:r>
            <a:br>
              <a:rPr lang="uk-UA" sz="2800" dirty="0"/>
            </a:br>
            <a:r>
              <a:rPr lang="uk-UA" sz="2800" dirty="0">
                <a:hlinkClick r:id="rId3"/>
              </a:rPr>
              <a:t>Інтегроване середовище розробки</a:t>
            </a:r>
            <a:r>
              <a:rPr lang="uk-UA" sz="2800" dirty="0"/>
              <a:t>- </a:t>
            </a:r>
            <a:r>
              <a:rPr lang="en-US" sz="2800" dirty="0"/>
              <a:t>Integrated development environment (IDE,) </a:t>
            </a:r>
            <a:r>
              <a:rPr lang="uk-UA" sz="2800" dirty="0"/>
              <a:t>це додаток , який  надає веб-розробникам інструменти , необхідні для розробки програмного забезпечення. Як правило,  він постачається з текстовим редактором, засобами автоматизації, компіляцією коду та відладчиком .</a:t>
            </a:r>
            <a:endParaRPr lang="ru-RU" sz="2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5856" y="4678045"/>
            <a:ext cx="2304257" cy="1415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5349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1"/>
          <p:cNvSpPr/>
          <p:nvPr/>
        </p:nvSpPr>
        <p:spPr>
          <a:xfrm>
            <a:off x="314325" y="2420888"/>
            <a:ext cx="8515350" cy="172819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uk-UA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о</a:t>
            </a:r>
            <a:endParaRPr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116;p18">
            <a:extLst>
              <a:ext uri="{FF2B5EF4-FFF2-40B4-BE49-F238E27FC236}">
                <a16:creationId xmlns:a16="http://schemas.microsoft.com/office/drawing/2014/main" id="{8E83AE8A-D20E-43BD-9286-FE8922653B29}"/>
              </a:ext>
            </a:extLst>
          </p:cNvPr>
          <p:cNvSpPr txBox="1">
            <a:spLocks/>
          </p:cNvSpPr>
          <p:nvPr/>
        </p:nvSpPr>
        <p:spPr bwMode="auto">
          <a:xfrm>
            <a:off x="0" y="207794"/>
            <a:ext cx="7956375" cy="1244468"/>
          </a:xfrm>
          <a:prstGeom prst="rect">
            <a:avLst/>
          </a:prstGeom>
          <a:solidFill>
            <a:srgbClr val="E0C1FF"/>
          </a:solidFill>
          <a:ln>
            <a:noFill/>
          </a:ln>
          <a:effectLst>
            <a:softEdge rad="368300"/>
          </a:effectLst>
        </p:spPr>
        <p:txBody>
          <a:bodyPr spcFirstLastPara="1" vert="horz" wrap="square" lIns="91425" tIns="45700" rIns="91425" bIns="45700" numCol="1" anchor="ctr" anchorCtr="0" compatLnSpc="1">
            <a:prstTxWarp prst="textNoShape">
              <a:avLst/>
            </a:prstTxWarp>
            <a:noAutofit/>
          </a:bodyPr>
          <a:lstStyle>
            <a:lvl1pPr lvl="0" algn="l" rtl="0" eaLnBrk="0" fontAlgn="base" hangingPunct="0">
              <a:spcBef>
                <a:spcPts val="0"/>
              </a:spcBef>
              <a:spcAft>
                <a:spcPts val="0"/>
              </a:spcAft>
              <a:buSzPts val="2800"/>
              <a:buNone/>
              <a:defRPr sz="39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lvl="1" algn="l" rtl="0" eaLnBrk="0" fontAlgn="base" hangingPunct="0">
              <a:spcBef>
                <a:spcPts val="0"/>
              </a:spcBef>
              <a:spcAft>
                <a:spcPts val="0"/>
              </a:spcAft>
              <a:buSzPts val="2800"/>
              <a:buNone/>
              <a:defRPr sz="3900" b="1">
                <a:solidFill>
                  <a:schemeClr val="tx2"/>
                </a:solidFill>
                <a:latin typeface="Arial" charset="0"/>
              </a:defRPr>
            </a:lvl2pPr>
            <a:lvl3pPr lvl="2" algn="l" rtl="0" eaLnBrk="0" fontAlgn="base" hangingPunct="0">
              <a:spcBef>
                <a:spcPts val="0"/>
              </a:spcBef>
              <a:spcAft>
                <a:spcPts val="0"/>
              </a:spcAft>
              <a:buSzPts val="2800"/>
              <a:buNone/>
              <a:defRPr sz="3900" b="1">
                <a:solidFill>
                  <a:schemeClr val="tx2"/>
                </a:solidFill>
                <a:latin typeface="Arial" charset="0"/>
              </a:defRPr>
            </a:lvl3pPr>
            <a:lvl4pPr lvl="3" algn="l" rtl="0" eaLnBrk="0" fontAlgn="base" hangingPunct="0">
              <a:spcBef>
                <a:spcPts val="0"/>
              </a:spcBef>
              <a:spcAft>
                <a:spcPts val="0"/>
              </a:spcAft>
              <a:buSzPts val="2800"/>
              <a:buNone/>
              <a:defRPr sz="3900" b="1">
                <a:solidFill>
                  <a:schemeClr val="tx2"/>
                </a:solidFill>
                <a:latin typeface="Arial" charset="0"/>
              </a:defRPr>
            </a:lvl4pPr>
            <a:lvl5pPr lvl="4" algn="l" rtl="0" eaLnBrk="0" fontAlgn="base" hangingPunct="0">
              <a:spcBef>
                <a:spcPts val="0"/>
              </a:spcBef>
              <a:spcAft>
                <a:spcPts val="0"/>
              </a:spcAft>
              <a:buSzPts val="2800"/>
              <a:buNone/>
              <a:defRPr sz="3900" b="1">
                <a:solidFill>
                  <a:schemeClr val="tx2"/>
                </a:solidFill>
                <a:latin typeface="Arial" charset="0"/>
              </a:defRPr>
            </a:lvl5pPr>
            <a:lvl6pPr marL="457200" lvl="5" algn="l" rtl="0" fontAlgn="base">
              <a:spcBef>
                <a:spcPts val="0"/>
              </a:spcBef>
              <a:spcAft>
                <a:spcPts val="0"/>
              </a:spcAft>
              <a:buSzPts val="2800"/>
              <a:buNone/>
              <a:defRPr sz="3900" b="1">
                <a:solidFill>
                  <a:schemeClr val="tx2"/>
                </a:solidFill>
                <a:latin typeface="Arial" charset="0"/>
              </a:defRPr>
            </a:lvl6pPr>
            <a:lvl7pPr marL="914400" lvl="6" algn="l" rtl="0" fontAlgn="base">
              <a:spcBef>
                <a:spcPts val="0"/>
              </a:spcBef>
              <a:spcAft>
                <a:spcPts val="0"/>
              </a:spcAft>
              <a:buSzPts val="2800"/>
              <a:buNone/>
              <a:defRPr sz="3900" b="1">
                <a:solidFill>
                  <a:schemeClr val="tx2"/>
                </a:solidFill>
                <a:latin typeface="Arial" charset="0"/>
              </a:defRPr>
            </a:lvl7pPr>
            <a:lvl8pPr marL="1371600" lvl="7" algn="l" rtl="0" fontAlgn="base">
              <a:spcBef>
                <a:spcPts val="0"/>
              </a:spcBef>
              <a:spcAft>
                <a:spcPts val="0"/>
              </a:spcAft>
              <a:buSzPts val="2800"/>
              <a:buNone/>
              <a:defRPr sz="3900" b="1">
                <a:solidFill>
                  <a:schemeClr val="tx2"/>
                </a:solidFill>
                <a:latin typeface="Arial" charset="0"/>
              </a:defRPr>
            </a:lvl8pPr>
            <a:lvl9pPr marL="1828800" lvl="8" algn="l" rtl="0" fontAlgn="base">
              <a:spcBef>
                <a:spcPts val="0"/>
              </a:spcBef>
              <a:spcAft>
                <a:spcPts val="0"/>
              </a:spcAft>
              <a:buSzPts val="2800"/>
              <a:buNone/>
              <a:defRPr sz="39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>
              <a:lnSpc>
                <a:spcPct val="90000"/>
              </a:lnSpc>
              <a:buClr>
                <a:schemeClr val="dk1"/>
              </a:buClr>
              <a:buSzPts val="3000"/>
            </a:pPr>
            <a:r>
              <a:rPr lang="en-US" sz="3200" b="0" dirty="0"/>
              <a:t>Integrated development environment</a:t>
            </a:r>
            <a:r>
              <a:rPr lang="en-US" sz="3200" dirty="0"/>
              <a:t> (IDE) </a:t>
            </a:r>
            <a:endParaRPr lang="ru-RU" sz="3200" kern="0" dirty="0">
              <a:solidFill>
                <a:srgbClr val="45008A"/>
              </a:solidFill>
              <a:effectLst>
                <a:outerShdw blurRad="50800" dist="50800" dir="5400000" algn="ctr" rotWithShape="0">
                  <a:srgbClr val="FFFF00"/>
                </a:outerShdw>
              </a:effectLst>
              <a:latin typeface="Calibri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A84F97-8FCD-48BA-A60A-2369355D7F58}"/>
              </a:ext>
            </a:extLst>
          </p:cNvPr>
          <p:cNvSpPr txBox="1"/>
          <p:nvPr/>
        </p:nvSpPr>
        <p:spPr>
          <a:xfrm>
            <a:off x="170309" y="1700808"/>
            <a:ext cx="8515350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uk-UA" sz="3200" dirty="0"/>
              <a:t>  </a:t>
            </a:r>
            <a:br>
              <a:rPr lang="uk-UA" sz="2800" dirty="0"/>
            </a:br>
            <a:r>
              <a:rPr lang="en-US" sz="2800" dirty="0"/>
              <a:t>IDE </a:t>
            </a:r>
            <a:r>
              <a:rPr lang="uk-UA" sz="2800" dirty="0"/>
              <a:t>веб-розробки - це потужні інструменти, які оснащені потужними  функціями, такими як автозаповнення, перевірка синтаксису, відладчик,налаштування, перегляд веб-сторінки в реальному часі для кращого розуміння результатів роботи..</a:t>
            </a:r>
            <a:endParaRPr lang="ru-RU" sz="2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5638395"/>
            <a:ext cx="1248926" cy="76695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1912" y="5638395"/>
            <a:ext cx="1248926" cy="766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868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16;p18">
            <a:extLst>
              <a:ext uri="{FF2B5EF4-FFF2-40B4-BE49-F238E27FC236}">
                <a16:creationId xmlns:a16="http://schemas.microsoft.com/office/drawing/2014/main" id="{DBAFD362-A1E3-4116-AA59-ACE463FF9153}"/>
              </a:ext>
            </a:extLst>
          </p:cNvPr>
          <p:cNvSpPr txBox="1">
            <a:spLocks/>
          </p:cNvSpPr>
          <p:nvPr/>
        </p:nvSpPr>
        <p:spPr bwMode="auto">
          <a:xfrm>
            <a:off x="323528" y="188640"/>
            <a:ext cx="7560840" cy="1429952"/>
          </a:xfrm>
          <a:prstGeom prst="rect">
            <a:avLst/>
          </a:prstGeom>
          <a:solidFill>
            <a:srgbClr val="E0C1FF"/>
          </a:solidFill>
          <a:ln>
            <a:noFill/>
          </a:ln>
          <a:effectLst>
            <a:softEdge rad="368300"/>
          </a:effectLst>
        </p:spPr>
        <p:txBody>
          <a:bodyPr spcFirstLastPara="1" vert="horz" wrap="square" lIns="91425" tIns="45700" rIns="91425" bIns="45700" numCol="1" anchor="ctr" anchorCtr="0" compatLnSpc="1">
            <a:prstTxWarp prst="textNoShape">
              <a:avLst/>
            </a:prstTxWarp>
            <a:noAutofit/>
          </a:bodyPr>
          <a:lstStyle>
            <a:lvl1pPr lvl="0" algn="l" rtl="0" eaLnBrk="0" fontAlgn="base" hangingPunct="0">
              <a:spcBef>
                <a:spcPts val="0"/>
              </a:spcBef>
              <a:spcAft>
                <a:spcPts val="0"/>
              </a:spcAft>
              <a:buSzPts val="2800"/>
              <a:buNone/>
              <a:defRPr sz="39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lvl="1" algn="l" rtl="0" eaLnBrk="0" fontAlgn="base" hangingPunct="0">
              <a:spcBef>
                <a:spcPts val="0"/>
              </a:spcBef>
              <a:spcAft>
                <a:spcPts val="0"/>
              </a:spcAft>
              <a:buSzPts val="2800"/>
              <a:buNone/>
              <a:defRPr sz="3900" b="1">
                <a:solidFill>
                  <a:schemeClr val="tx2"/>
                </a:solidFill>
                <a:latin typeface="Arial" charset="0"/>
              </a:defRPr>
            </a:lvl2pPr>
            <a:lvl3pPr lvl="2" algn="l" rtl="0" eaLnBrk="0" fontAlgn="base" hangingPunct="0">
              <a:spcBef>
                <a:spcPts val="0"/>
              </a:spcBef>
              <a:spcAft>
                <a:spcPts val="0"/>
              </a:spcAft>
              <a:buSzPts val="2800"/>
              <a:buNone/>
              <a:defRPr sz="3900" b="1">
                <a:solidFill>
                  <a:schemeClr val="tx2"/>
                </a:solidFill>
                <a:latin typeface="Arial" charset="0"/>
              </a:defRPr>
            </a:lvl3pPr>
            <a:lvl4pPr lvl="3" algn="l" rtl="0" eaLnBrk="0" fontAlgn="base" hangingPunct="0">
              <a:spcBef>
                <a:spcPts val="0"/>
              </a:spcBef>
              <a:spcAft>
                <a:spcPts val="0"/>
              </a:spcAft>
              <a:buSzPts val="2800"/>
              <a:buNone/>
              <a:defRPr sz="3900" b="1">
                <a:solidFill>
                  <a:schemeClr val="tx2"/>
                </a:solidFill>
                <a:latin typeface="Arial" charset="0"/>
              </a:defRPr>
            </a:lvl4pPr>
            <a:lvl5pPr lvl="4" algn="l" rtl="0" eaLnBrk="0" fontAlgn="base" hangingPunct="0">
              <a:spcBef>
                <a:spcPts val="0"/>
              </a:spcBef>
              <a:spcAft>
                <a:spcPts val="0"/>
              </a:spcAft>
              <a:buSzPts val="2800"/>
              <a:buNone/>
              <a:defRPr sz="3900" b="1">
                <a:solidFill>
                  <a:schemeClr val="tx2"/>
                </a:solidFill>
                <a:latin typeface="Arial" charset="0"/>
              </a:defRPr>
            </a:lvl5pPr>
            <a:lvl6pPr marL="457200" lvl="5" algn="l" rtl="0" fontAlgn="base">
              <a:spcBef>
                <a:spcPts val="0"/>
              </a:spcBef>
              <a:spcAft>
                <a:spcPts val="0"/>
              </a:spcAft>
              <a:buSzPts val="2800"/>
              <a:buNone/>
              <a:defRPr sz="3900" b="1">
                <a:solidFill>
                  <a:schemeClr val="tx2"/>
                </a:solidFill>
                <a:latin typeface="Arial" charset="0"/>
              </a:defRPr>
            </a:lvl6pPr>
            <a:lvl7pPr marL="914400" lvl="6" algn="l" rtl="0" fontAlgn="base">
              <a:spcBef>
                <a:spcPts val="0"/>
              </a:spcBef>
              <a:spcAft>
                <a:spcPts val="0"/>
              </a:spcAft>
              <a:buSzPts val="2800"/>
              <a:buNone/>
              <a:defRPr sz="3900" b="1">
                <a:solidFill>
                  <a:schemeClr val="tx2"/>
                </a:solidFill>
                <a:latin typeface="Arial" charset="0"/>
              </a:defRPr>
            </a:lvl7pPr>
            <a:lvl8pPr marL="1371600" lvl="7" algn="l" rtl="0" fontAlgn="base">
              <a:spcBef>
                <a:spcPts val="0"/>
              </a:spcBef>
              <a:spcAft>
                <a:spcPts val="0"/>
              </a:spcAft>
              <a:buSzPts val="2800"/>
              <a:buNone/>
              <a:defRPr sz="3900" b="1">
                <a:solidFill>
                  <a:schemeClr val="tx2"/>
                </a:solidFill>
                <a:latin typeface="Arial" charset="0"/>
              </a:defRPr>
            </a:lvl8pPr>
            <a:lvl9pPr marL="1828800" lvl="8" algn="l" rtl="0" fontAlgn="base">
              <a:spcBef>
                <a:spcPts val="0"/>
              </a:spcBef>
              <a:spcAft>
                <a:spcPts val="0"/>
              </a:spcAft>
              <a:buSzPts val="2800"/>
              <a:buNone/>
              <a:defRPr sz="39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/>
            <a:r>
              <a:rPr lang="ru-RU" sz="2800" b="0" dirty="0"/>
              <a:t>IDЕ</a:t>
            </a:r>
            <a:r>
              <a:rPr lang="en-US" sz="2800" b="0" dirty="0"/>
              <a:t> use while writing computer programs in the scope of university studies</a:t>
            </a:r>
            <a:endParaRPr lang="ru-RU" sz="2800" kern="0" dirty="0">
              <a:solidFill>
                <a:srgbClr val="45008A"/>
              </a:solidFill>
              <a:latin typeface="Calibri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84620" y="4521130"/>
            <a:ext cx="8479868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/>
              <a:t>The study on the use of </a:t>
            </a:r>
            <a:r>
              <a:rPr lang="ru-RU" sz="1600" b="1" dirty="0"/>
              <a:t>IDЕ</a:t>
            </a:r>
            <a:r>
              <a:rPr lang="en-US" sz="1600" b="1" dirty="0"/>
              <a:t> while writing computer programs in the scope of university studies she/owed the following results:</a:t>
            </a:r>
            <a:endParaRPr lang="ru-RU" sz="1600" b="1" kern="0" dirty="0">
              <a:solidFill>
                <a:srgbClr val="45008A"/>
              </a:solidFill>
              <a:latin typeface="Calibri"/>
            </a:endParaRPr>
          </a:p>
          <a:p>
            <a:pPr algn="ctr"/>
            <a:endParaRPr lang="ru-RU" sz="1600" dirty="0"/>
          </a:p>
          <a:p>
            <a:pPr marL="1033463" indent="284163">
              <a:buFont typeface="Wingdings" panose="05000000000000000000" pitchFamily="2" charset="2"/>
              <a:buChar char="Ø"/>
            </a:pPr>
            <a:r>
              <a:rPr lang="en-US" sz="1600" b="1" dirty="0"/>
              <a:t>first place </a:t>
            </a:r>
            <a:r>
              <a:rPr lang="ru-RU" sz="1600" b="1" dirty="0"/>
              <a:t>  - </a:t>
            </a:r>
            <a:r>
              <a:rPr lang="en-US" sz="1600" b="1" dirty="0">
                <a:solidFill>
                  <a:srgbClr val="0000CC"/>
                </a:solidFill>
              </a:rPr>
              <a:t>Microsoft Visual Code(61,5%),</a:t>
            </a:r>
            <a:endParaRPr lang="uk-UA" sz="1600" b="1" dirty="0">
              <a:solidFill>
                <a:srgbClr val="0000CC"/>
              </a:solidFill>
            </a:endParaRPr>
          </a:p>
          <a:p>
            <a:pPr marL="1033463" indent="284163">
              <a:buFont typeface="Wingdings" panose="05000000000000000000" pitchFamily="2" charset="2"/>
              <a:buChar char="Ø"/>
            </a:pPr>
            <a:r>
              <a:rPr lang="en-US" sz="1600" b="1" dirty="0"/>
              <a:t>second place</a:t>
            </a:r>
            <a:r>
              <a:rPr lang="uk-UA" sz="1600" b="1" dirty="0"/>
              <a:t> -  </a:t>
            </a:r>
            <a:r>
              <a:rPr lang="en-US" sz="1600" b="1" dirty="0">
                <a:solidFill>
                  <a:srgbClr val="0000CC"/>
                </a:solidFill>
              </a:rPr>
              <a:t>Android Studio (57,7 %)</a:t>
            </a:r>
            <a:r>
              <a:rPr lang="uk-UA" sz="1600" b="1" dirty="0">
                <a:solidFill>
                  <a:srgbClr val="0000CC"/>
                </a:solidFill>
              </a:rPr>
              <a:t> </a:t>
            </a:r>
            <a:r>
              <a:rPr lang="en-US" sz="1600" b="1" dirty="0">
                <a:solidFill>
                  <a:srgbClr val="0000CC"/>
                </a:solidFill>
              </a:rPr>
              <a:t>, </a:t>
            </a:r>
            <a:endParaRPr lang="en-US" sz="1600" b="1" dirty="0">
              <a:solidFill>
                <a:srgbClr val="0000CC"/>
              </a:solidFill>
              <a:hlinkClick r:id="rId3"/>
            </a:endParaRPr>
          </a:p>
          <a:p>
            <a:pPr marL="1033463" indent="284163">
              <a:buFont typeface="Wingdings" panose="05000000000000000000" pitchFamily="2" charset="2"/>
              <a:buChar char="Ø"/>
            </a:pPr>
            <a:r>
              <a:rPr lang="en-US" sz="1600" b="1" dirty="0"/>
              <a:t>third place </a:t>
            </a:r>
            <a:r>
              <a:rPr lang="uk-UA" sz="1600" b="1" dirty="0"/>
              <a:t>-  </a:t>
            </a:r>
            <a:r>
              <a:rPr lang="en-US" sz="1600" b="1" dirty="0">
                <a:solidFill>
                  <a:srgbClr val="0000CC"/>
                </a:solidFill>
              </a:rPr>
              <a:t>IntelliJ (</a:t>
            </a:r>
            <a:r>
              <a:rPr lang="en-US" sz="1600" b="1" dirty="0"/>
              <a:t>35,6</a:t>
            </a:r>
            <a:r>
              <a:rPr lang="en-US" sz="1600" b="1" dirty="0">
                <a:solidFill>
                  <a:srgbClr val="0000CC"/>
                </a:solidFill>
              </a:rPr>
              <a:t> %) </a:t>
            </a:r>
            <a:r>
              <a:rPr lang="ru-RU" sz="1600" b="1" dirty="0">
                <a:solidFill>
                  <a:srgbClr val="0000CC"/>
                </a:solidFill>
              </a:rPr>
              <a:t>та</a:t>
            </a:r>
            <a:r>
              <a:rPr lang="uk-UA" sz="1600" b="1" dirty="0">
                <a:solidFill>
                  <a:srgbClr val="0000CC"/>
                </a:solidFill>
              </a:rPr>
              <a:t> </a:t>
            </a:r>
            <a:r>
              <a:rPr lang="en-US" sz="1600" b="1" dirty="0">
                <a:solidFill>
                  <a:srgbClr val="0000CC"/>
                </a:solidFill>
              </a:rPr>
              <a:t>Microsoft Visual Community(</a:t>
            </a:r>
            <a:r>
              <a:rPr lang="en-US" sz="1600" b="1" dirty="0"/>
              <a:t>35,6 </a:t>
            </a:r>
            <a:r>
              <a:rPr lang="en-US" sz="1600" b="1" dirty="0">
                <a:solidFill>
                  <a:srgbClr val="0000CC"/>
                </a:solidFill>
              </a:rPr>
              <a:t>%) , </a:t>
            </a:r>
          </a:p>
          <a:p>
            <a:endParaRPr lang="ru-RU" sz="1600" dirty="0">
              <a:latin typeface="+mn-lt"/>
            </a:endParaRPr>
          </a:p>
        </p:txBody>
      </p:sp>
      <p:pic>
        <p:nvPicPr>
          <p:cNvPr id="9218" name="Picture 2" descr="https://lh5.googleusercontent.com/cBznbEAlPVhJLyKSDgLnrRmHkCXXfc6xO4MUxWwGpANmOyJ6rJqMD2nGJM8t1Kg_JU5ixxmiK10S4gF0mzocAJ4NCxs84B9VcF-t-lTcnOf3DwRaC3X-tPjhwVpFrMOM1j7siBg_RCnl18yQH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467" y="1731708"/>
            <a:ext cx="8831805" cy="2676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26287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16;p18">
            <a:extLst>
              <a:ext uri="{FF2B5EF4-FFF2-40B4-BE49-F238E27FC236}">
                <a16:creationId xmlns:a16="http://schemas.microsoft.com/office/drawing/2014/main" id="{DBAFD362-A1E3-4116-AA59-ACE463FF9153}"/>
              </a:ext>
            </a:extLst>
          </p:cNvPr>
          <p:cNvSpPr txBox="1">
            <a:spLocks/>
          </p:cNvSpPr>
          <p:nvPr/>
        </p:nvSpPr>
        <p:spPr bwMode="auto">
          <a:xfrm>
            <a:off x="395536" y="219672"/>
            <a:ext cx="7560840" cy="1669900"/>
          </a:xfrm>
          <a:prstGeom prst="rect">
            <a:avLst/>
          </a:prstGeom>
          <a:solidFill>
            <a:srgbClr val="E0C1FF"/>
          </a:solidFill>
          <a:ln>
            <a:noFill/>
          </a:ln>
          <a:effectLst>
            <a:softEdge rad="368300"/>
          </a:effectLst>
        </p:spPr>
        <p:txBody>
          <a:bodyPr spcFirstLastPara="1" vert="horz" wrap="square" lIns="91425" tIns="45700" rIns="91425" bIns="45700" numCol="1" anchor="ctr" anchorCtr="0" compatLnSpc="1">
            <a:prstTxWarp prst="textNoShape">
              <a:avLst/>
            </a:prstTxWarp>
            <a:noAutofit/>
          </a:bodyPr>
          <a:lstStyle>
            <a:lvl1pPr lvl="0" algn="l" rtl="0" eaLnBrk="0" fontAlgn="base" hangingPunct="0">
              <a:spcBef>
                <a:spcPts val="0"/>
              </a:spcBef>
              <a:spcAft>
                <a:spcPts val="0"/>
              </a:spcAft>
              <a:buSzPts val="2800"/>
              <a:buNone/>
              <a:defRPr sz="39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lvl="1" algn="l" rtl="0" eaLnBrk="0" fontAlgn="base" hangingPunct="0">
              <a:spcBef>
                <a:spcPts val="0"/>
              </a:spcBef>
              <a:spcAft>
                <a:spcPts val="0"/>
              </a:spcAft>
              <a:buSzPts val="2800"/>
              <a:buNone/>
              <a:defRPr sz="3900" b="1">
                <a:solidFill>
                  <a:schemeClr val="tx2"/>
                </a:solidFill>
                <a:latin typeface="Arial" charset="0"/>
              </a:defRPr>
            </a:lvl2pPr>
            <a:lvl3pPr lvl="2" algn="l" rtl="0" eaLnBrk="0" fontAlgn="base" hangingPunct="0">
              <a:spcBef>
                <a:spcPts val="0"/>
              </a:spcBef>
              <a:spcAft>
                <a:spcPts val="0"/>
              </a:spcAft>
              <a:buSzPts val="2800"/>
              <a:buNone/>
              <a:defRPr sz="3900" b="1">
                <a:solidFill>
                  <a:schemeClr val="tx2"/>
                </a:solidFill>
                <a:latin typeface="Arial" charset="0"/>
              </a:defRPr>
            </a:lvl3pPr>
            <a:lvl4pPr lvl="3" algn="l" rtl="0" eaLnBrk="0" fontAlgn="base" hangingPunct="0">
              <a:spcBef>
                <a:spcPts val="0"/>
              </a:spcBef>
              <a:spcAft>
                <a:spcPts val="0"/>
              </a:spcAft>
              <a:buSzPts val="2800"/>
              <a:buNone/>
              <a:defRPr sz="3900" b="1">
                <a:solidFill>
                  <a:schemeClr val="tx2"/>
                </a:solidFill>
                <a:latin typeface="Arial" charset="0"/>
              </a:defRPr>
            </a:lvl4pPr>
            <a:lvl5pPr lvl="4" algn="l" rtl="0" eaLnBrk="0" fontAlgn="base" hangingPunct="0">
              <a:spcBef>
                <a:spcPts val="0"/>
              </a:spcBef>
              <a:spcAft>
                <a:spcPts val="0"/>
              </a:spcAft>
              <a:buSzPts val="2800"/>
              <a:buNone/>
              <a:defRPr sz="3900" b="1">
                <a:solidFill>
                  <a:schemeClr val="tx2"/>
                </a:solidFill>
                <a:latin typeface="Arial" charset="0"/>
              </a:defRPr>
            </a:lvl5pPr>
            <a:lvl6pPr marL="457200" lvl="5" algn="l" rtl="0" fontAlgn="base">
              <a:spcBef>
                <a:spcPts val="0"/>
              </a:spcBef>
              <a:spcAft>
                <a:spcPts val="0"/>
              </a:spcAft>
              <a:buSzPts val="2800"/>
              <a:buNone/>
              <a:defRPr sz="3900" b="1">
                <a:solidFill>
                  <a:schemeClr val="tx2"/>
                </a:solidFill>
                <a:latin typeface="Arial" charset="0"/>
              </a:defRPr>
            </a:lvl6pPr>
            <a:lvl7pPr marL="914400" lvl="6" algn="l" rtl="0" fontAlgn="base">
              <a:spcBef>
                <a:spcPts val="0"/>
              </a:spcBef>
              <a:spcAft>
                <a:spcPts val="0"/>
              </a:spcAft>
              <a:buSzPts val="2800"/>
              <a:buNone/>
              <a:defRPr sz="3900" b="1">
                <a:solidFill>
                  <a:schemeClr val="tx2"/>
                </a:solidFill>
                <a:latin typeface="Arial" charset="0"/>
              </a:defRPr>
            </a:lvl7pPr>
            <a:lvl8pPr marL="1371600" lvl="7" algn="l" rtl="0" fontAlgn="base">
              <a:spcBef>
                <a:spcPts val="0"/>
              </a:spcBef>
              <a:spcAft>
                <a:spcPts val="0"/>
              </a:spcAft>
              <a:buSzPts val="2800"/>
              <a:buNone/>
              <a:defRPr sz="3900" b="1">
                <a:solidFill>
                  <a:schemeClr val="tx2"/>
                </a:solidFill>
                <a:latin typeface="Arial" charset="0"/>
              </a:defRPr>
            </a:lvl8pPr>
            <a:lvl9pPr marL="1828800" lvl="8" algn="l" rtl="0" fontAlgn="base">
              <a:spcBef>
                <a:spcPts val="0"/>
              </a:spcBef>
              <a:spcAft>
                <a:spcPts val="0"/>
              </a:spcAft>
              <a:buSzPts val="2800"/>
              <a:buNone/>
              <a:defRPr sz="3900"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ru-RU" sz="2800" b="0" dirty="0"/>
              <a:t>IDЕ</a:t>
            </a:r>
            <a:r>
              <a:rPr lang="en-US" sz="2800" b="0" dirty="0"/>
              <a:t> use while writing computer programs </a:t>
            </a:r>
            <a:r>
              <a:rPr lang="ru-RU" sz="2800" b="0" dirty="0"/>
              <a:t> </a:t>
            </a:r>
            <a:r>
              <a:rPr lang="en-US" sz="2800" b="0" dirty="0"/>
              <a:t>in real projects of IT-companies </a:t>
            </a:r>
            <a:r>
              <a:rPr lang="ru-RU" sz="1800" b="0" dirty="0"/>
              <a:t>(</a:t>
            </a:r>
            <a:r>
              <a:rPr lang="en-US" sz="1800" b="0" dirty="0"/>
              <a:t>beyond university</a:t>
            </a:r>
            <a:r>
              <a:rPr lang="ru-RU" sz="1800" b="0" dirty="0"/>
              <a:t>)</a:t>
            </a:r>
            <a:br>
              <a:rPr lang="ru-RU" sz="2800" dirty="0"/>
            </a:br>
            <a:endParaRPr lang="ru-RU" sz="2800" kern="0" dirty="0">
              <a:solidFill>
                <a:srgbClr val="45008A"/>
              </a:solidFill>
              <a:latin typeface="Calibri"/>
            </a:endParaRPr>
          </a:p>
        </p:txBody>
      </p:sp>
      <p:pic>
        <p:nvPicPr>
          <p:cNvPr id="8" name="Picture 7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498500"/>
            <a:ext cx="6624736" cy="517086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3707904" y="2509751"/>
            <a:ext cx="5328592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600" dirty="0"/>
          </a:p>
          <a:p>
            <a:r>
              <a:rPr lang="ru-RU" sz="1600" b="1" dirty="0"/>
              <a:t>IDЕ</a:t>
            </a:r>
            <a:r>
              <a:rPr lang="en-US" sz="1600" b="1" dirty="0"/>
              <a:t> use by students while writing computer programs </a:t>
            </a:r>
            <a:r>
              <a:rPr lang="ru-RU" sz="1600" b="1" dirty="0"/>
              <a:t> </a:t>
            </a:r>
            <a:r>
              <a:rPr lang="en-US" sz="1600" b="1" dirty="0"/>
              <a:t>in real projects of IT-companies beyond university shows IDE in most demand</a:t>
            </a:r>
            <a:br>
              <a:rPr lang="ru-RU" sz="1600" b="1" dirty="0"/>
            </a:br>
            <a:endParaRPr lang="uk-UA" sz="1600" b="1" dirty="0"/>
          </a:p>
          <a:p>
            <a:pPr marL="914400" indent="-228600">
              <a:buFont typeface="Wingdings" panose="05000000000000000000" pitchFamily="2" charset="2"/>
              <a:buChar char="Ø"/>
            </a:pPr>
            <a:r>
              <a:rPr lang="uk-UA" sz="1600" b="1" dirty="0">
                <a:solidFill>
                  <a:srgbClr val="0000CC"/>
                </a:solidFill>
              </a:rPr>
              <a:t>  </a:t>
            </a:r>
            <a:r>
              <a:rPr lang="en-US" sz="1600" b="1" dirty="0">
                <a:solidFill>
                  <a:srgbClr val="0000CC"/>
                </a:solidFill>
              </a:rPr>
              <a:t>Microsoft Visual Code(</a:t>
            </a:r>
            <a:r>
              <a:rPr lang="uk-UA" sz="1600" b="1" dirty="0">
                <a:solidFill>
                  <a:srgbClr val="0000CC"/>
                </a:solidFill>
              </a:rPr>
              <a:t>46</a:t>
            </a:r>
            <a:r>
              <a:rPr lang="en-US" sz="1600" b="1" dirty="0">
                <a:solidFill>
                  <a:srgbClr val="0000CC"/>
                </a:solidFill>
              </a:rPr>
              <a:t>,</a:t>
            </a:r>
            <a:r>
              <a:rPr lang="uk-UA" sz="1600" b="1" dirty="0">
                <a:solidFill>
                  <a:srgbClr val="0000CC"/>
                </a:solidFill>
              </a:rPr>
              <a:t>1</a:t>
            </a:r>
            <a:r>
              <a:rPr lang="en-US" sz="1600" b="1" dirty="0">
                <a:solidFill>
                  <a:srgbClr val="0000CC"/>
                </a:solidFill>
              </a:rPr>
              <a:t>%),</a:t>
            </a:r>
            <a:endParaRPr lang="uk-UA" sz="1600" b="1" dirty="0">
              <a:solidFill>
                <a:srgbClr val="0000CC"/>
              </a:solidFill>
            </a:endParaRPr>
          </a:p>
          <a:p>
            <a:pPr marL="914400" indent="-228600">
              <a:buFont typeface="Wingdings" panose="05000000000000000000" pitchFamily="2" charset="2"/>
              <a:buChar char="Ø"/>
            </a:pPr>
            <a:r>
              <a:rPr lang="en-US" sz="1600" b="1" dirty="0">
                <a:solidFill>
                  <a:srgbClr val="0000CC"/>
                </a:solidFill>
              </a:rPr>
              <a:t>  IntelliJ IDEA (19,6%), </a:t>
            </a:r>
            <a:endParaRPr lang="uk-UA" sz="1600" b="1" dirty="0">
              <a:solidFill>
                <a:srgbClr val="0000CC"/>
              </a:solidFill>
            </a:endParaRPr>
          </a:p>
          <a:p>
            <a:pPr marL="914400" indent="-228600">
              <a:buFont typeface="Wingdings" panose="05000000000000000000" pitchFamily="2" charset="2"/>
              <a:buChar char="Ø"/>
            </a:pPr>
            <a:r>
              <a:rPr lang="en-US" sz="1600" b="1" dirty="0">
                <a:solidFill>
                  <a:srgbClr val="0000CC"/>
                </a:solidFill>
              </a:rPr>
              <a:t> </a:t>
            </a:r>
            <a:r>
              <a:rPr lang="en-US" sz="1600" b="1" dirty="0" err="1">
                <a:solidFill>
                  <a:srgbClr val="0000CC"/>
                </a:solidFill>
              </a:rPr>
              <a:t>Webstorm</a:t>
            </a:r>
            <a:r>
              <a:rPr lang="en-US" sz="1600" b="1" dirty="0">
                <a:solidFill>
                  <a:srgbClr val="0000CC"/>
                </a:solidFill>
              </a:rPr>
              <a:t> (17,6) ,</a:t>
            </a:r>
            <a:endParaRPr lang="uk-UA" sz="1600" b="1" dirty="0">
              <a:solidFill>
                <a:srgbClr val="0000CC"/>
              </a:solidFill>
            </a:endParaRPr>
          </a:p>
          <a:p>
            <a:pPr marL="914400" indent="-228600">
              <a:buFont typeface="Wingdings" panose="05000000000000000000" pitchFamily="2" charset="2"/>
              <a:buChar char="Ø"/>
            </a:pPr>
            <a:r>
              <a:rPr lang="en-US" sz="1600" b="1" dirty="0">
                <a:solidFill>
                  <a:srgbClr val="0000CC"/>
                </a:solidFill>
              </a:rPr>
              <a:t> </a:t>
            </a:r>
            <a:r>
              <a:rPr lang="en-US" sz="1600" b="1" dirty="0" err="1">
                <a:solidFill>
                  <a:srgbClr val="0000CC"/>
                </a:solidFill>
              </a:rPr>
              <a:t>PyCharm</a:t>
            </a:r>
            <a:r>
              <a:rPr lang="en-US" sz="1600" b="1" dirty="0">
                <a:solidFill>
                  <a:srgbClr val="0000CC"/>
                </a:solidFill>
              </a:rPr>
              <a:t> (15,7%),</a:t>
            </a:r>
            <a:endParaRPr lang="uk-UA" sz="1600" b="1" dirty="0">
              <a:solidFill>
                <a:srgbClr val="0000CC"/>
              </a:solidFill>
            </a:endParaRPr>
          </a:p>
          <a:p>
            <a:pPr marL="914400" indent="-228600">
              <a:buFont typeface="Wingdings" panose="05000000000000000000" pitchFamily="2" charset="2"/>
              <a:buChar char="Ø"/>
            </a:pPr>
            <a:r>
              <a:rPr lang="en-US" sz="1600" b="1" dirty="0">
                <a:solidFill>
                  <a:srgbClr val="0000CC"/>
                </a:solidFill>
              </a:rPr>
              <a:t> Microsoft Visual Community (15,7%).</a:t>
            </a:r>
            <a:endParaRPr lang="en-US" sz="1600" dirty="0"/>
          </a:p>
          <a:p>
            <a:endParaRPr lang="ru-RU" sz="16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434511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16;p18">
            <a:extLst>
              <a:ext uri="{FF2B5EF4-FFF2-40B4-BE49-F238E27FC236}">
                <a16:creationId xmlns:a16="http://schemas.microsoft.com/office/drawing/2014/main" id="{DBAFD362-A1E3-4116-AA59-ACE463FF9153}"/>
              </a:ext>
            </a:extLst>
          </p:cNvPr>
          <p:cNvSpPr txBox="1">
            <a:spLocks/>
          </p:cNvSpPr>
          <p:nvPr/>
        </p:nvSpPr>
        <p:spPr bwMode="auto">
          <a:xfrm>
            <a:off x="345232" y="111496"/>
            <a:ext cx="7560840" cy="1563311"/>
          </a:xfrm>
          <a:prstGeom prst="rect">
            <a:avLst/>
          </a:prstGeom>
          <a:solidFill>
            <a:srgbClr val="E0C1FF"/>
          </a:solidFill>
          <a:ln>
            <a:noFill/>
          </a:ln>
          <a:effectLst>
            <a:softEdge rad="368300"/>
          </a:effectLst>
        </p:spPr>
        <p:txBody>
          <a:bodyPr spcFirstLastPara="1" vert="horz" wrap="square" lIns="91425" tIns="45700" rIns="91425" bIns="45700" numCol="1" anchor="ctr" anchorCtr="0" compatLnSpc="1">
            <a:prstTxWarp prst="textNoShape">
              <a:avLst/>
            </a:prstTxWarp>
            <a:noAutofit/>
          </a:bodyPr>
          <a:lstStyle>
            <a:lvl1pPr lvl="0" algn="l" rtl="0" eaLnBrk="0" fontAlgn="base" hangingPunct="0">
              <a:spcBef>
                <a:spcPts val="0"/>
              </a:spcBef>
              <a:spcAft>
                <a:spcPts val="0"/>
              </a:spcAft>
              <a:buSzPts val="2800"/>
              <a:buNone/>
              <a:defRPr sz="39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lvl="1" algn="l" rtl="0" eaLnBrk="0" fontAlgn="base" hangingPunct="0">
              <a:spcBef>
                <a:spcPts val="0"/>
              </a:spcBef>
              <a:spcAft>
                <a:spcPts val="0"/>
              </a:spcAft>
              <a:buSzPts val="2800"/>
              <a:buNone/>
              <a:defRPr sz="3900" b="1">
                <a:solidFill>
                  <a:schemeClr val="tx2"/>
                </a:solidFill>
                <a:latin typeface="Arial" charset="0"/>
              </a:defRPr>
            </a:lvl2pPr>
            <a:lvl3pPr lvl="2" algn="l" rtl="0" eaLnBrk="0" fontAlgn="base" hangingPunct="0">
              <a:spcBef>
                <a:spcPts val="0"/>
              </a:spcBef>
              <a:spcAft>
                <a:spcPts val="0"/>
              </a:spcAft>
              <a:buSzPts val="2800"/>
              <a:buNone/>
              <a:defRPr sz="3900" b="1">
                <a:solidFill>
                  <a:schemeClr val="tx2"/>
                </a:solidFill>
                <a:latin typeface="Arial" charset="0"/>
              </a:defRPr>
            </a:lvl3pPr>
            <a:lvl4pPr lvl="3" algn="l" rtl="0" eaLnBrk="0" fontAlgn="base" hangingPunct="0">
              <a:spcBef>
                <a:spcPts val="0"/>
              </a:spcBef>
              <a:spcAft>
                <a:spcPts val="0"/>
              </a:spcAft>
              <a:buSzPts val="2800"/>
              <a:buNone/>
              <a:defRPr sz="3900" b="1">
                <a:solidFill>
                  <a:schemeClr val="tx2"/>
                </a:solidFill>
                <a:latin typeface="Arial" charset="0"/>
              </a:defRPr>
            </a:lvl4pPr>
            <a:lvl5pPr lvl="4" algn="l" rtl="0" eaLnBrk="0" fontAlgn="base" hangingPunct="0">
              <a:spcBef>
                <a:spcPts val="0"/>
              </a:spcBef>
              <a:spcAft>
                <a:spcPts val="0"/>
              </a:spcAft>
              <a:buSzPts val="2800"/>
              <a:buNone/>
              <a:defRPr sz="3900" b="1">
                <a:solidFill>
                  <a:schemeClr val="tx2"/>
                </a:solidFill>
                <a:latin typeface="Arial" charset="0"/>
              </a:defRPr>
            </a:lvl5pPr>
            <a:lvl6pPr marL="457200" lvl="5" algn="l" rtl="0" fontAlgn="base">
              <a:spcBef>
                <a:spcPts val="0"/>
              </a:spcBef>
              <a:spcAft>
                <a:spcPts val="0"/>
              </a:spcAft>
              <a:buSzPts val="2800"/>
              <a:buNone/>
              <a:defRPr sz="3900" b="1">
                <a:solidFill>
                  <a:schemeClr val="tx2"/>
                </a:solidFill>
                <a:latin typeface="Arial" charset="0"/>
              </a:defRPr>
            </a:lvl6pPr>
            <a:lvl7pPr marL="914400" lvl="6" algn="l" rtl="0" fontAlgn="base">
              <a:spcBef>
                <a:spcPts val="0"/>
              </a:spcBef>
              <a:spcAft>
                <a:spcPts val="0"/>
              </a:spcAft>
              <a:buSzPts val="2800"/>
              <a:buNone/>
              <a:defRPr sz="3900" b="1">
                <a:solidFill>
                  <a:schemeClr val="tx2"/>
                </a:solidFill>
                <a:latin typeface="Arial" charset="0"/>
              </a:defRPr>
            </a:lvl7pPr>
            <a:lvl8pPr marL="1371600" lvl="7" algn="l" rtl="0" fontAlgn="base">
              <a:spcBef>
                <a:spcPts val="0"/>
              </a:spcBef>
              <a:spcAft>
                <a:spcPts val="0"/>
              </a:spcAft>
              <a:buSzPts val="2800"/>
              <a:buNone/>
              <a:defRPr sz="3900" b="1">
                <a:solidFill>
                  <a:schemeClr val="tx2"/>
                </a:solidFill>
                <a:latin typeface="Arial" charset="0"/>
              </a:defRPr>
            </a:lvl8pPr>
            <a:lvl9pPr marL="1828800" lvl="8" algn="l" rtl="0" fontAlgn="base">
              <a:spcBef>
                <a:spcPts val="0"/>
              </a:spcBef>
              <a:spcAft>
                <a:spcPts val="0"/>
              </a:spcAft>
              <a:buSzPts val="2800"/>
              <a:buNone/>
              <a:defRPr sz="39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/>
            <a:r>
              <a:rPr lang="ru-RU" sz="2800" b="0" dirty="0"/>
              <a:t> </a:t>
            </a:r>
            <a:r>
              <a:rPr lang="en-US" sz="2800" b="0" dirty="0">
                <a:solidFill>
                  <a:srgbClr val="45008A"/>
                </a:solidFill>
              </a:rPr>
              <a:t>T</a:t>
            </a:r>
            <a:r>
              <a:rPr lang="en-US" sz="2800" b="0" i="0" u="none" strike="noStrike" dirty="0">
                <a:solidFill>
                  <a:srgbClr val="45008A"/>
                </a:solidFill>
                <a:effectLst/>
              </a:rPr>
              <a:t>he percentage of students combining studying with work in an IT  company</a:t>
            </a:r>
            <a:endParaRPr lang="ru-RU" sz="2800" kern="0" dirty="0">
              <a:solidFill>
                <a:srgbClr val="45008A"/>
              </a:solidFill>
              <a:latin typeface="Calibri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84620" y="4521130"/>
            <a:ext cx="847986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The results of the survey also showed that 76.7% of graduate students in the 4th year of studying are already employed in IT firms as full-time employees</a:t>
            </a:r>
            <a:endParaRPr lang="uk-UA" sz="1600" dirty="0">
              <a:solidFill>
                <a:srgbClr val="0000CC"/>
              </a:solidFill>
            </a:endParaRPr>
          </a:p>
          <a:p>
            <a:pPr algn="ctr"/>
            <a:endParaRPr lang="uk-UA" sz="1600" dirty="0">
              <a:solidFill>
                <a:srgbClr val="0000CC"/>
              </a:solidFill>
            </a:endParaRPr>
          </a:p>
          <a:p>
            <a:pPr algn="ctr"/>
            <a:r>
              <a:rPr lang="uk-UA" sz="1600" dirty="0"/>
              <a:t> 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This high employment rate indicates that KPI graduate students are competitive in modern IT labor markets.</a:t>
            </a:r>
            <a:endParaRPr lang="uk-UA" sz="1600" dirty="0"/>
          </a:p>
          <a:p>
            <a:br>
              <a:rPr lang="uk-UA" sz="1600" dirty="0"/>
            </a:br>
            <a:endParaRPr lang="ru-RU" sz="1600" dirty="0">
              <a:solidFill>
                <a:srgbClr val="0000CC"/>
              </a:solidFill>
              <a:latin typeface="+mn-lt"/>
            </a:endParaRPr>
          </a:p>
        </p:txBody>
      </p:sp>
      <p:pic>
        <p:nvPicPr>
          <p:cNvPr id="8" name="Picture 7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1988840"/>
            <a:ext cx="6408712" cy="237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2343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F846B9D-BFB2-ABBA-DF5E-D326FBFF3D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208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3993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1844824"/>
            <a:ext cx="7398332" cy="3744416"/>
          </a:xfrm>
          <a:prstGeom prst="rect">
            <a:avLst/>
          </a:prstGeom>
        </p:spPr>
      </p:pic>
      <p:sp>
        <p:nvSpPr>
          <p:cNvPr id="3" name="Google Shape;116;p18">
            <a:extLst>
              <a:ext uri="{FF2B5EF4-FFF2-40B4-BE49-F238E27FC236}">
                <a16:creationId xmlns:a16="http://schemas.microsoft.com/office/drawing/2014/main" id="{345C8686-70E9-7CB4-E3AC-E328A7592062}"/>
              </a:ext>
            </a:extLst>
          </p:cNvPr>
          <p:cNvSpPr txBox="1">
            <a:spLocks/>
          </p:cNvSpPr>
          <p:nvPr/>
        </p:nvSpPr>
        <p:spPr bwMode="auto">
          <a:xfrm>
            <a:off x="323528" y="260648"/>
            <a:ext cx="7956375" cy="1244468"/>
          </a:xfrm>
          <a:prstGeom prst="rect">
            <a:avLst/>
          </a:prstGeom>
          <a:solidFill>
            <a:srgbClr val="E0C1FF"/>
          </a:solidFill>
          <a:ln>
            <a:noFill/>
          </a:ln>
          <a:effectLst>
            <a:softEdge rad="368300"/>
          </a:effectLst>
        </p:spPr>
        <p:txBody>
          <a:bodyPr spcFirstLastPara="1" vert="horz" wrap="square" lIns="91425" tIns="45700" rIns="91425" bIns="45700" numCol="1" anchor="ctr" anchorCtr="0" compatLnSpc="1">
            <a:prstTxWarp prst="textNoShape">
              <a:avLst/>
            </a:prstTxWarp>
            <a:noAutofit/>
          </a:bodyPr>
          <a:lstStyle>
            <a:lvl1pPr lvl="0" algn="l" rtl="0" eaLnBrk="0" fontAlgn="base" hangingPunct="0">
              <a:spcBef>
                <a:spcPts val="0"/>
              </a:spcBef>
              <a:spcAft>
                <a:spcPts val="0"/>
              </a:spcAft>
              <a:buSzPts val="2800"/>
              <a:buNone/>
              <a:defRPr sz="39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lvl="1" algn="l" rtl="0" eaLnBrk="0" fontAlgn="base" hangingPunct="0">
              <a:spcBef>
                <a:spcPts val="0"/>
              </a:spcBef>
              <a:spcAft>
                <a:spcPts val="0"/>
              </a:spcAft>
              <a:buSzPts val="2800"/>
              <a:buNone/>
              <a:defRPr sz="3900" b="1">
                <a:solidFill>
                  <a:schemeClr val="tx2"/>
                </a:solidFill>
                <a:latin typeface="Arial" charset="0"/>
              </a:defRPr>
            </a:lvl2pPr>
            <a:lvl3pPr lvl="2" algn="l" rtl="0" eaLnBrk="0" fontAlgn="base" hangingPunct="0">
              <a:spcBef>
                <a:spcPts val="0"/>
              </a:spcBef>
              <a:spcAft>
                <a:spcPts val="0"/>
              </a:spcAft>
              <a:buSzPts val="2800"/>
              <a:buNone/>
              <a:defRPr sz="3900" b="1">
                <a:solidFill>
                  <a:schemeClr val="tx2"/>
                </a:solidFill>
                <a:latin typeface="Arial" charset="0"/>
              </a:defRPr>
            </a:lvl3pPr>
            <a:lvl4pPr lvl="3" algn="l" rtl="0" eaLnBrk="0" fontAlgn="base" hangingPunct="0">
              <a:spcBef>
                <a:spcPts val="0"/>
              </a:spcBef>
              <a:spcAft>
                <a:spcPts val="0"/>
              </a:spcAft>
              <a:buSzPts val="2800"/>
              <a:buNone/>
              <a:defRPr sz="3900" b="1">
                <a:solidFill>
                  <a:schemeClr val="tx2"/>
                </a:solidFill>
                <a:latin typeface="Arial" charset="0"/>
              </a:defRPr>
            </a:lvl4pPr>
            <a:lvl5pPr lvl="4" algn="l" rtl="0" eaLnBrk="0" fontAlgn="base" hangingPunct="0">
              <a:spcBef>
                <a:spcPts val="0"/>
              </a:spcBef>
              <a:spcAft>
                <a:spcPts val="0"/>
              </a:spcAft>
              <a:buSzPts val="2800"/>
              <a:buNone/>
              <a:defRPr sz="3900" b="1">
                <a:solidFill>
                  <a:schemeClr val="tx2"/>
                </a:solidFill>
                <a:latin typeface="Arial" charset="0"/>
              </a:defRPr>
            </a:lvl5pPr>
            <a:lvl6pPr marL="457200" lvl="5" algn="l" rtl="0" fontAlgn="base">
              <a:spcBef>
                <a:spcPts val="0"/>
              </a:spcBef>
              <a:spcAft>
                <a:spcPts val="0"/>
              </a:spcAft>
              <a:buSzPts val="2800"/>
              <a:buNone/>
              <a:defRPr sz="3900" b="1">
                <a:solidFill>
                  <a:schemeClr val="tx2"/>
                </a:solidFill>
                <a:latin typeface="Arial" charset="0"/>
              </a:defRPr>
            </a:lvl6pPr>
            <a:lvl7pPr marL="914400" lvl="6" algn="l" rtl="0" fontAlgn="base">
              <a:spcBef>
                <a:spcPts val="0"/>
              </a:spcBef>
              <a:spcAft>
                <a:spcPts val="0"/>
              </a:spcAft>
              <a:buSzPts val="2800"/>
              <a:buNone/>
              <a:defRPr sz="3900" b="1">
                <a:solidFill>
                  <a:schemeClr val="tx2"/>
                </a:solidFill>
                <a:latin typeface="Arial" charset="0"/>
              </a:defRPr>
            </a:lvl7pPr>
            <a:lvl8pPr marL="1371600" lvl="7" algn="l" rtl="0" fontAlgn="base">
              <a:spcBef>
                <a:spcPts val="0"/>
              </a:spcBef>
              <a:spcAft>
                <a:spcPts val="0"/>
              </a:spcAft>
              <a:buSzPts val="2800"/>
              <a:buNone/>
              <a:defRPr sz="3900" b="1">
                <a:solidFill>
                  <a:schemeClr val="tx2"/>
                </a:solidFill>
                <a:latin typeface="Arial" charset="0"/>
              </a:defRPr>
            </a:lvl8pPr>
            <a:lvl9pPr marL="1828800" lvl="8" algn="l" rtl="0" fontAlgn="base">
              <a:spcBef>
                <a:spcPts val="0"/>
              </a:spcBef>
              <a:spcAft>
                <a:spcPts val="0"/>
              </a:spcAft>
              <a:buSzPts val="2800"/>
              <a:buNone/>
              <a:defRPr sz="39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>
              <a:lnSpc>
                <a:spcPct val="150000"/>
              </a:lnSpc>
            </a:pPr>
            <a:endParaRPr lang="uk-UA" sz="3200" dirty="0">
              <a:solidFill>
                <a:srgbClr val="7030A0"/>
              </a:solidFill>
            </a:endParaRPr>
          </a:p>
          <a:p>
            <a:pPr algn="ctr">
              <a:lnSpc>
                <a:spcPct val="150000"/>
              </a:lnSpc>
            </a:pPr>
            <a:endParaRPr lang="uk-UA" sz="3200" dirty="0">
              <a:solidFill>
                <a:srgbClr val="7030A0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uk-UA" sz="3200" dirty="0">
                <a:solidFill>
                  <a:srgbClr val="7030A0"/>
                </a:solidFill>
              </a:rPr>
              <a:t>Структура мережі Інтернет</a:t>
            </a:r>
          </a:p>
          <a:p>
            <a:pPr marR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uk-UA" sz="3200" dirty="0">
              <a:solidFill>
                <a:srgbClr val="7030A0"/>
              </a:solidFill>
            </a:endParaRPr>
          </a:p>
          <a:p>
            <a:pPr marR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uk-UA" sz="3200" b="1" dirty="0">
              <a:solidFill>
                <a:srgbClr val="7030A0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7434875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476" y="1628800"/>
            <a:ext cx="8819048" cy="4333333"/>
          </a:xfrm>
          <a:prstGeom prst="rect">
            <a:avLst/>
          </a:prstGeom>
        </p:spPr>
      </p:pic>
      <p:sp>
        <p:nvSpPr>
          <p:cNvPr id="3" name="Google Shape;116;p18">
            <a:extLst>
              <a:ext uri="{FF2B5EF4-FFF2-40B4-BE49-F238E27FC236}">
                <a16:creationId xmlns:a16="http://schemas.microsoft.com/office/drawing/2014/main" id="{AE67A85D-1AD1-A126-6BC2-36120595EB11}"/>
              </a:ext>
            </a:extLst>
          </p:cNvPr>
          <p:cNvSpPr txBox="1">
            <a:spLocks/>
          </p:cNvSpPr>
          <p:nvPr/>
        </p:nvSpPr>
        <p:spPr bwMode="auto">
          <a:xfrm>
            <a:off x="0" y="188640"/>
            <a:ext cx="7956375" cy="1244468"/>
          </a:xfrm>
          <a:prstGeom prst="rect">
            <a:avLst/>
          </a:prstGeom>
          <a:solidFill>
            <a:srgbClr val="E0C1FF"/>
          </a:solidFill>
          <a:ln>
            <a:noFill/>
          </a:ln>
          <a:effectLst>
            <a:softEdge rad="368300"/>
          </a:effectLst>
        </p:spPr>
        <p:txBody>
          <a:bodyPr spcFirstLastPara="1" vert="horz" wrap="square" lIns="91425" tIns="45700" rIns="91425" bIns="45700" numCol="1" anchor="ctr" anchorCtr="0" compatLnSpc="1">
            <a:prstTxWarp prst="textNoShape">
              <a:avLst/>
            </a:prstTxWarp>
            <a:noAutofit/>
          </a:bodyPr>
          <a:lstStyle>
            <a:lvl1pPr lvl="0" algn="l" rtl="0" eaLnBrk="0" fontAlgn="base" hangingPunct="0">
              <a:spcBef>
                <a:spcPts val="0"/>
              </a:spcBef>
              <a:spcAft>
                <a:spcPts val="0"/>
              </a:spcAft>
              <a:buSzPts val="2800"/>
              <a:buNone/>
              <a:defRPr sz="39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lvl="1" algn="l" rtl="0" eaLnBrk="0" fontAlgn="base" hangingPunct="0">
              <a:spcBef>
                <a:spcPts val="0"/>
              </a:spcBef>
              <a:spcAft>
                <a:spcPts val="0"/>
              </a:spcAft>
              <a:buSzPts val="2800"/>
              <a:buNone/>
              <a:defRPr sz="3900" b="1">
                <a:solidFill>
                  <a:schemeClr val="tx2"/>
                </a:solidFill>
                <a:latin typeface="Arial" charset="0"/>
              </a:defRPr>
            </a:lvl2pPr>
            <a:lvl3pPr lvl="2" algn="l" rtl="0" eaLnBrk="0" fontAlgn="base" hangingPunct="0">
              <a:spcBef>
                <a:spcPts val="0"/>
              </a:spcBef>
              <a:spcAft>
                <a:spcPts val="0"/>
              </a:spcAft>
              <a:buSzPts val="2800"/>
              <a:buNone/>
              <a:defRPr sz="3900" b="1">
                <a:solidFill>
                  <a:schemeClr val="tx2"/>
                </a:solidFill>
                <a:latin typeface="Arial" charset="0"/>
              </a:defRPr>
            </a:lvl3pPr>
            <a:lvl4pPr lvl="3" algn="l" rtl="0" eaLnBrk="0" fontAlgn="base" hangingPunct="0">
              <a:spcBef>
                <a:spcPts val="0"/>
              </a:spcBef>
              <a:spcAft>
                <a:spcPts val="0"/>
              </a:spcAft>
              <a:buSzPts val="2800"/>
              <a:buNone/>
              <a:defRPr sz="3900" b="1">
                <a:solidFill>
                  <a:schemeClr val="tx2"/>
                </a:solidFill>
                <a:latin typeface="Arial" charset="0"/>
              </a:defRPr>
            </a:lvl4pPr>
            <a:lvl5pPr lvl="4" algn="l" rtl="0" eaLnBrk="0" fontAlgn="base" hangingPunct="0">
              <a:spcBef>
                <a:spcPts val="0"/>
              </a:spcBef>
              <a:spcAft>
                <a:spcPts val="0"/>
              </a:spcAft>
              <a:buSzPts val="2800"/>
              <a:buNone/>
              <a:defRPr sz="3900" b="1">
                <a:solidFill>
                  <a:schemeClr val="tx2"/>
                </a:solidFill>
                <a:latin typeface="Arial" charset="0"/>
              </a:defRPr>
            </a:lvl5pPr>
            <a:lvl6pPr marL="457200" lvl="5" algn="l" rtl="0" fontAlgn="base">
              <a:spcBef>
                <a:spcPts val="0"/>
              </a:spcBef>
              <a:spcAft>
                <a:spcPts val="0"/>
              </a:spcAft>
              <a:buSzPts val="2800"/>
              <a:buNone/>
              <a:defRPr sz="3900" b="1">
                <a:solidFill>
                  <a:schemeClr val="tx2"/>
                </a:solidFill>
                <a:latin typeface="Arial" charset="0"/>
              </a:defRPr>
            </a:lvl6pPr>
            <a:lvl7pPr marL="914400" lvl="6" algn="l" rtl="0" fontAlgn="base">
              <a:spcBef>
                <a:spcPts val="0"/>
              </a:spcBef>
              <a:spcAft>
                <a:spcPts val="0"/>
              </a:spcAft>
              <a:buSzPts val="2800"/>
              <a:buNone/>
              <a:defRPr sz="3900" b="1">
                <a:solidFill>
                  <a:schemeClr val="tx2"/>
                </a:solidFill>
                <a:latin typeface="Arial" charset="0"/>
              </a:defRPr>
            </a:lvl7pPr>
            <a:lvl8pPr marL="1371600" lvl="7" algn="l" rtl="0" fontAlgn="base">
              <a:spcBef>
                <a:spcPts val="0"/>
              </a:spcBef>
              <a:spcAft>
                <a:spcPts val="0"/>
              </a:spcAft>
              <a:buSzPts val="2800"/>
              <a:buNone/>
              <a:defRPr sz="3900" b="1">
                <a:solidFill>
                  <a:schemeClr val="tx2"/>
                </a:solidFill>
                <a:latin typeface="Arial" charset="0"/>
              </a:defRPr>
            </a:lvl8pPr>
            <a:lvl9pPr marL="1828800" lvl="8" algn="l" rtl="0" fontAlgn="base">
              <a:spcBef>
                <a:spcPts val="0"/>
              </a:spcBef>
              <a:spcAft>
                <a:spcPts val="0"/>
              </a:spcAft>
              <a:buSzPts val="2800"/>
              <a:buNone/>
              <a:defRPr sz="39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>
              <a:lnSpc>
                <a:spcPct val="150000"/>
              </a:lnSpc>
            </a:pPr>
            <a:endParaRPr lang="uk-UA" sz="3200" dirty="0">
              <a:solidFill>
                <a:srgbClr val="7030A0"/>
              </a:solidFill>
            </a:endParaRPr>
          </a:p>
          <a:p>
            <a:pPr marR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uk-UA" sz="3600" dirty="0">
                <a:solidFill>
                  <a:srgbClr val="7030A0"/>
                </a:solidFill>
              </a:rPr>
              <a:t>Система доменних імен</a:t>
            </a:r>
          </a:p>
          <a:p>
            <a:pPr marR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uk-UA" sz="3200" b="1" dirty="0">
              <a:solidFill>
                <a:srgbClr val="7030A0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3682991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4F1F927A-B794-E842-9F9C-109214AF4B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4324" y="1772816"/>
            <a:ext cx="6646072" cy="345638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116;p18">
            <a:extLst>
              <a:ext uri="{FF2B5EF4-FFF2-40B4-BE49-F238E27FC236}">
                <a16:creationId xmlns:a16="http://schemas.microsoft.com/office/drawing/2014/main" id="{824F8B57-873C-722A-BEA1-C9D3E345FB5E}"/>
              </a:ext>
            </a:extLst>
          </p:cNvPr>
          <p:cNvSpPr txBox="1">
            <a:spLocks/>
          </p:cNvSpPr>
          <p:nvPr/>
        </p:nvSpPr>
        <p:spPr bwMode="auto">
          <a:xfrm>
            <a:off x="179512" y="11876"/>
            <a:ext cx="7956375" cy="1244468"/>
          </a:xfrm>
          <a:prstGeom prst="rect">
            <a:avLst/>
          </a:prstGeom>
          <a:solidFill>
            <a:srgbClr val="E0C1FF"/>
          </a:solidFill>
          <a:ln>
            <a:noFill/>
          </a:ln>
          <a:effectLst>
            <a:softEdge rad="368300"/>
          </a:effectLst>
        </p:spPr>
        <p:txBody>
          <a:bodyPr spcFirstLastPara="1" vert="horz" wrap="square" lIns="91425" tIns="45700" rIns="91425" bIns="45700" numCol="1" anchor="ctr" anchorCtr="0" compatLnSpc="1">
            <a:prstTxWarp prst="textNoShape">
              <a:avLst/>
            </a:prstTxWarp>
            <a:noAutofit/>
          </a:bodyPr>
          <a:lstStyle>
            <a:lvl1pPr lvl="0" algn="l" rtl="0" eaLnBrk="0" fontAlgn="base" hangingPunct="0">
              <a:spcBef>
                <a:spcPts val="0"/>
              </a:spcBef>
              <a:spcAft>
                <a:spcPts val="0"/>
              </a:spcAft>
              <a:buSzPts val="2800"/>
              <a:buNone/>
              <a:defRPr sz="39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lvl="1" algn="l" rtl="0" eaLnBrk="0" fontAlgn="base" hangingPunct="0">
              <a:spcBef>
                <a:spcPts val="0"/>
              </a:spcBef>
              <a:spcAft>
                <a:spcPts val="0"/>
              </a:spcAft>
              <a:buSzPts val="2800"/>
              <a:buNone/>
              <a:defRPr sz="3900" b="1">
                <a:solidFill>
                  <a:schemeClr val="tx2"/>
                </a:solidFill>
                <a:latin typeface="Arial" charset="0"/>
              </a:defRPr>
            </a:lvl2pPr>
            <a:lvl3pPr lvl="2" algn="l" rtl="0" eaLnBrk="0" fontAlgn="base" hangingPunct="0">
              <a:spcBef>
                <a:spcPts val="0"/>
              </a:spcBef>
              <a:spcAft>
                <a:spcPts val="0"/>
              </a:spcAft>
              <a:buSzPts val="2800"/>
              <a:buNone/>
              <a:defRPr sz="3900" b="1">
                <a:solidFill>
                  <a:schemeClr val="tx2"/>
                </a:solidFill>
                <a:latin typeface="Arial" charset="0"/>
              </a:defRPr>
            </a:lvl3pPr>
            <a:lvl4pPr lvl="3" algn="l" rtl="0" eaLnBrk="0" fontAlgn="base" hangingPunct="0">
              <a:spcBef>
                <a:spcPts val="0"/>
              </a:spcBef>
              <a:spcAft>
                <a:spcPts val="0"/>
              </a:spcAft>
              <a:buSzPts val="2800"/>
              <a:buNone/>
              <a:defRPr sz="3900" b="1">
                <a:solidFill>
                  <a:schemeClr val="tx2"/>
                </a:solidFill>
                <a:latin typeface="Arial" charset="0"/>
              </a:defRPr>
            </a:lvl4pPr>
            <a:lvl5pPr lvl="4" algn="l" rtl="0" eaLnBrk="0" fontAlgn="base" hangingPunct="0">
              <a:spcBef>
                <a:spcPts val="0"/>
              </a:spcBef>
              <a:spcAft>
                <a:spcPts val="0"/>
              </a:spcAft>
              <a:buSzPts val="2800"/>
              <a:buNone/>
              <a:defRPr sz="3900" b="1">
                <a:solidFill>
                  <a:schemeClr val="tx2"/>
                </a:solidFill>
                <a:latin typeface="Arial" charset="0"/>
              </a:defRPr>
            </a:lvl5pPr>
            <a:lvl6pPr marL="457200" lvl="5" algn="l" rtl="0" fontAlgn="base">
              <a:spcBef>
                <a:spcPts val="0"/>
              </a:spcBef>
              <a:spcAft>
                <a:spcPts val="0"/>
              </a:spcAft>
              <a:buSzPts val="2800"/>
              <a:buNone/>
              <a:defRPr sz="3900" b="1">
                <a:solidFill>
                  <a:schemeClr val="tx2"/>
                </a:solidFill>
                <a:latin typeface="Arial" charset="0"/>
              </a:defRPr>
            </a:lvl6pPr>
            <a:lvl7pPr marL="914400" lvl="6" algn="l" rtl="0" fontAlgn="base">
              <a:spcBef>
                <a:spcPts val="0"/>
              </a:spcBef>
              <a:spcAft>
                <a:spcPts val="0"/>
              </a:spcAft>
              <a:buSzPts val="2800"/>
              <a:buNone/>
              <a:defRPr sz="3900" b="1">
                <a:solidFill>
                  <a:schemeClr val="tx2"/>
                </a:solidFill>
                <a:latin typeface="Arial" charset="0"/>
              </a:defRPr>
            </a:lvl7pPr>
            <a:lvl8pPr marL="1371600" lvl="7" algn="l" rtl="0" fontAlgn="base">
              <a:spcBef>
                <a:spcPts val="0"/>
              </a:spcBef>
              <a:spcAft>
                <a:spcPts val="0"/>
              </a:spcAft>
              <a:buSzPts val="2800"/>
              <a:buNone/>
              <a:defRPr sz="3900" b="1">
                <a:solidFill>
                  <a:schemeClr val="tx2"/>
                </a:solidFill>
                <a:latin typeface="Arial" charset="0"/>
              </a:defRPr>
            </a:lvl8pPr>
            <a:lvl9pPr marL="1828800" lvl="8" algn="l" rtl="0" fontAlgn="base">
              <a:spcBef>
                <a:spcPts val="0"/>
              </a:spcBef>
              <a:spcAft>
                <a:spcPts val="0"/>
              </a:spcAft>
              <a:buSzPts val="2800"/>
              <a:buNone/>
              <a:defRPr sz="39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>
              <a:lnSpc>
                <a:spcPct val="150000"/>
              </a:lnSpc>
            </a:pPr>
            <a:endParaRPr lang="uk-UA" sz="3200" dirty="0">
              <a:solidFill>
                <a:srgbClr val="7030A0"/>
              </a:solidFill>
            </a:endParaRPr>
          </a:p>
          <a:p>
            <a:pPr algn="ctr">
              <a:lnSpc>
                <a:spcPct val="150000"/>
              </a:lnSpc>
            </a:pPr>
            <a:endParaRPr lang="ru-RU" sz="3200" dirty="0">
              <a:solidFill>
                <a:srgbClr val="7030A0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uk-UA" sz="3200" dirty="0">
                <a:solidFill>
                  <a:srgbClr val="7030A0"/>
                </a:solidFill>
              </a:rPr>
              <a:t>Компоненти</a:t>
            </a:r>
            <a:r>
              <a:rPr lang="ru-RU" sz="3200" dirty="0">
                <a:solidFill>
                  <a:srgbClr val="7030A0"/>
                </a:solidFill>
              </a:rPr>
              <a:t> </a:t>
            </a:r>
            <a:r>
              <a:rPr lang="en-US" sz="3200" dirty="0">
                <a:solidFill>
                  <a:srgbClr val="7030A0"/>
                </a:solidFill>
              </a:rPr>
              <a:t>WEB-</a:t>
            </a:r>
            <a:r>
              <a:rPr lang="uk-UA" sz="3200" dirty="0" err="1">
                <a:solidFill>
                  <a:srgbClr val="7030A0"/>
                </a:solidFill>
              </a:rPr>
              <a:t>сайта</a:t>
            </a:r>
            <a:endParaRPr lang="uk-UA" sz="3200" dirty="0">
              <a:solidFill>
                <a:srgbClr val="7030A0"/>
              </a:solidFill>
            </a:endParaRPr>
          </a:p>
          <a:p>
            <a:pPr marR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uk-UA" sz="3200" dirty="0">
              <a:solidFill>
                <a:srgbClr val="7030A0"/>
              </a:solidFill>
            </a:endParaRPr>
          </a:p>
          <a:p>
            <a:pPr marR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uk-UA" sz="3200" b="1" dirty="0">
              <a:solidFill>
                <a:srgbClr val="7030A0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5806216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97B7EE3-6E30-BC3B-E6C5-6561030EC8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67" y="979063"/>
            <a:ext cx="3697610" cy="187918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681D34D-BF8D-F0B9-229E-8EE731BD75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3928" y="1053150"/>
            <a:ext cx="4311070" cy="187918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E4133D7-CE1F-83A9-69B7-96A457B873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8777" y="4797984"/>
            <a:ext cx="5180952" cy="2161905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F1F0A9B0-AE46-6B5F-60A3-CBD44DD7CA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528" y="3645024"/>
            <a:ext cx="4476879" cy="1879184"/>
          </a:xfrm>
          <a:prstGeom prst="rect">
            <a:avLst/>
          </a:prstGeom>
        </p:spPr>
      </p:pic>
      <p:sp>
        <p:nvSpPr>
          <p:cNvPr id="2" name="Google Shape;116;p18">
            <a:extLst>
              <a:ext uri="{FF2B5EF4-FFF2-40B4-BE49-F238E27FC236}">
                <a16:creationId xmlns:a16="http://schemas.microsoft.com/office/drawing/2014/main" id="{CC2B0125-7787-D479-AC4F-780984B43524}"/>
              </a:ext>
            </a:extLst>
          </p:cNvPr>
          <p:cNvSpPr txBox="1">
            <a:spLocks/>
          </p:cNvSpPr>
          <p:nvPr/>
        </p:nvSpPr>
        <p:spPr bwMode="auto">
          <a:xfrm>
            <a:off x="179512" y="-219651"/>
            <a:ext cx="7956375" cy="1244468"/>
          </a:xfrm>
          <a:prstGeom prst="rect">
            <a:avLst/>
          </a:prstGeom>
          <a:solidFill>
            <a:srgbClr val="E0C1FF"/>
          </a:solidFill>
          <a:ln>
            <a:noFill/>
          </a:ln>
          <a:effectLst>
            <a:softEdge rad="368300"/>
          </a:effectLst>
        </p:spPr>
        <p:txBody>
          <a:bodyPr spcFirstLastPara="1" vert="horz" wrap="square" lIns="91425" tIns="45700" rIns="91425" bIns="45700" numCol="1" anchor="ctr" anchorCtr="0" compatLnSpc="1">
            <a:prstTxWarp prst="textNoShape">
              <a:avLst/>
            </a:prstTxWarp>
            <a:noAutofit/>
          </a:bodyPr>
          <a:lstStyle>
            <a:lvl1pPr lvl="0" algn="l" rtl="0" eaLnBrk="0" fontAlgn="base" hangingPunct="0">
              <a:spcBef>
                <a:spcPts val="0"/>
              </a:spcBef>
              <a:spcAft>
                <a:spcPts val="0"/>
              </a:spcAft>
              <a:buSzPts val="2800"/>
              <a:buNone/>
              <a:defRPr sz="39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lvl="1" algn="l" rtl="0" eaLnBrk="0" fontAlgn="base" hangingPunct="0">
              <a:spcBef>
                <a:spcPts val="0"/>
              </a:spcBef>
              <a:spcAft>
                <a:spcPts val="0"/>
              </a:spcAft>
              <a:buSzPts val="2800"/>
              <a:buNone/>
              <a:defRPr sz="3900" b="1">
                <a:solidFill>
                  <a:schemeClr val="tx2"/>
                </a:solidFill>
                <a:latin typeface="Arial" charset="0"/>
              </a:defRPr>
            </a:lvl2pPr>
            <a:lvl3pPr lvl="2" algn="l" rtl="0" eaLnBrk="0" fontAlgn="base" hangingPunct="0">
              <a:spcBef>
                <a:spcPts val="0"/>
              </a:spcBef>
              <a:spcAft>
                <a:spcPts val="0"/>
              </a:spcAft>
              <a:buSzPts val="2800"/>
              <a:buNone/>
              <a:defRPr sz="3900" b="1">
                <a:solidFill>
                  <a:schemeClr val="tx2"/>
                </a:solidFill>
                <a:latin typeface="Arial" charset="0"/>
              </a:defRPr>
            </a:lvl3pPr>
            <a:lvl4pPr lvl="3" algn="l" rtl="0" eaLnBrk="0" fontAlgn="base" hangingPunct="0">
              <a:spcBef>
                <a:spcPts val="0"/>
              </a:spcBef>
              <a:spcAft>
                <a:spcPts val="0"/>
              </a:spcAft>
              <a:buSzPts val="2800"/>
              <a:buNone/>
              <a:defRPr sz="3900" b="1">
                <a:solidFill>
                  <a:schemeClr val="tx2"/>
                </a:solidFill>
                <a:latin typeface="Arial" charset="0"/>
              </a:defRPr>
            </a:lvl4pPr>
            <a:lvl5pPr lvl="4" algn="l" rtl="0" eaLnBrk="0" fontAlgn="base" hangingPunct="0">
              <a:spcBef>
                <a:spcPts val="0"/>
              </a:spcBef>
              <a:spcAft>
                <a:spcPts val="0"/>
              </a:spcAft>
              <a:buSzPts val="2800"/>
              <a:buNone/>
              <a:defRPr sz="3900" b="1">
                <a:solidFill>
                  <a:schemeClr val="tx2"/>
                </a:solidFill>
                <a:latin typeface="Arial" charset="0"/>
              </a:defRPr>
            </a:lvl5pPr>
            <a:lvl6pPr marL="457200" lvl="5" algn="l" rtl="0" fontAlgn="base">
              <a:spcBef>
                <a:spcPts val="0"/>
              </a:spcBef>
              <a:spcAft>
                <a:spcPts val="0"/>
              </a:spcAft>
              <a:buSzPts val="2800"/>
              <a:buNone/>
              <a:defRPr sz="3900" b="1">
                <a:solidFill>
                  <a:schemeClr val="tx2"/>
                </a:solidFill>
                <a:latin typeface="Arial" charset="0"/>
              </a:defRPr>
            </a:lvl6pPr>
            <a:lvl7pPr marL="914400" lvl="6" algn="l" rtl="0" fontAlgn="base">
              <a:spcBef>
                <a:spcPts val="0"/>
              </a:spcBef>
              <a:spcAft>
                <a:spcPts val="0"/>
              </a:spcAft>
              <a:buSzPts val="2800"/>
              <a:buNone/>
              <a:defRPr sz="3900" b="1">
                <a:solidFill>
                  <a:schemeClr val="tx2"/>
                </a:solidFill>
                <a:latin typeface="Arial" charset="0"/>
              </a:defRPr>
            </a:lvl7pPr>
            <a:lvl8pPr marL="1371600" lvl="7" algn="l" rtl="0" fontAlgn="base">
              <a:spcBef>
                <a:spcPts val="0"/>
              </a:spcBef>
              <a:spcAft>
                <a:spcPts val="0"/>
              </a:spcAft>
              <a:buSzPts val="2800"/>
              <a:buNone/>
              <a:defRPr sz="3900" b="1">
                <a:solidFill>
                  <a:schemeClr val="tx2"/>
                </a:solidFill>
                <a:latin typeface="Arial" charset="0"/>
              </a:defRPr>
            </a:lvl8pPr>
            <a:lvl9pPr marL="1828800" lvl="8" algn="l" rtl="0" fontAlgn="base">
              <a:spcBef>
                <a:spcPts val="0"/>
              </a:spcBef>
              <a:spcAft>
                <a:spcPts val="0"/>
              </a:spcAft>
              <a:buSzPts val="2800"/>
              <a:buNone/>
              <a:defRPr sz="39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>
              <a:lnSpc>
                <a:spcPct val="150000"/>
              </a:lnSpc>
            </a:pPr>
            <a:endParaRPr lang="uk-UA" sz="3200" dirty="0">
              <a:solidFill>
                <a:srgbClr val="7030A0"/>
              </a:solidFill>
            </a:endParaRPr>
          </a:p>
          <a:p>
            <a:pPr marR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uk-UA" sz="3200" dirty="0">
                <a:solidFill>
                  <a:srgbClr val="7030A0"/>
                </a:solidFill>
              </a:rPr>
              <a:t>Аналогія</a:t>
            </a:r>
            <a:r>
              <a:rPr lang="ru-RU" sz="3200" dirty="0">
                <a:solidFill>
                  <a:srgbClr val="7030A0"/>
                </a:solidFill>
              </a:rPr>
              <a:t> </a:t>
            </a:r>
            <a:r>
              <a:rPr lang="en-US" sz="3200" dirty="0">
                <a:solidFill>
                  <a:srgbClr val="7030A0"/>
                </a:solidFill>
              </a:rPr>
              <a:t>HTML, CSS, JS</a:t>
            </a:r>
            <a:r>
              <a:rPr lang="ru-RU" sz="3200" dirty="0">
                <a:solidFill>
                  <a:srgbClr val="7030A0"/>
                </a:solidFill>
              </a:rPr>
              <a:t> </a:t>
            </a:r>
            <a:endParaRPr lang="uk-UA" sz="3200" dirty="0">
              <a:solidFill>
                <a:srgbClr val="7030A0"/>
              </a:solidFill>
            </a:endParaRPr>
          </a:p>
          <a:p>
            <a:pPr marR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uk-UA" sz="3200" b="1" dirty="0">
              <a:solidFill>
                <a:srgbClr val="7030A0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8173766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C540ED4-08E7-96B9-EE70-17C07B61F3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007" y="595142"/>
            <a:ext cx="4214345" cy="220409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DBDDBF6-3574-04CE-2656-DC5390CA18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4662" y="601263"/>
            <a:ext cx="4214345" cy="2251708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98A4802-8E9B-427F-6927-A73AA01962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528" y="3260582"/>
            <a:ext cx="6372225" cy="282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7758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8B92C444-3A6E-E9C7-7BE3-F04432041D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5425" y="4116659"/>
            <a:ext cx="6153150" cy="255270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C78EF7FE-4EBF-0BBD-3C32-4CD1B17E22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0217" y="642216"/>
            <a:ext cx="5102722" cy="165618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DA2C407-961A-2E10-142A-39F96CA6636C}"/>
              </a:ext>
            </a:extLst>
          </p:cNvPr>
          <p:cNvSpPr txBox="1"/>
          <p:nvPr/>
        </p:nvSpPr>
        <p:spPr>
          <a:xfrm>
            <a:off x="2915816" y="2633395"/>
            <a:ext cx="4341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b="1" dirty="0"/>
              <a:t>Протокол передачі гіпертексту</a:t>
            </a:r>
            <a:endParaRPr lang="ru-RU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92CB994-714A-234A-9A7C-C967ACEE3A54}"/>
              </a:ext>
            </a:extLst>
          </p:cNvPr>
          <p:cNvSpPr txBox="1"/>
          <p:nvPr/>
        </p:nvSpPr>
        <p:spPr>
          <a:xfrm>
            <a:off x="1619672" y="2967335"/>
            <a:ext cx="57717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b="1" dirty="0"/>
              <a:t>Забезпечує обмін гіпертекстом</a:t>
            </a:r>
          </a:p>
          <a:p>
            <a:r>
              <a:rPr lang="ru-RU" b="1" dirty="0" err="1"/>
              <a:t>Дозволяє</a:t>
            </a:r>
            <a:r>
              <a:rPr lang="ru-RU" b="1" dirty="0"/>
              <a:t> </a:t>
            </a:r>
            <a:r>
              <a:rPr lang="ru-RU" b="1" dirty="0" err="1"/>
              <a:t>звертатись</a:t>
            </a:r>
            <a:r>
              <a:rPr lang="ru-RU" b="1" dirty="0"/>
              <a:t> до сервера та </a:t>
            </a:r>
            <a:r>
              <a:rPr lang="ru-RU" b="1" dirty="0" err="1"/>
              <a:t>запускати</a:t>
            </a:r>
            <a:r>
              <a:rPr lang="ru-RU" b="1" dirty="0"/>
              <a:t>  </a:t>
            </a:r>
            <a:r>
              <a:rPr lang="en-US" b="1" dirty="0"/>
              <a:t>backend-</a:t>
            </a:r>
            <a:r>
              <a:rPr lang="ru-RU" b="1" dirty="0" err="1"/>
              <a:t>програми</a:t>
            </a:r>
            <a:r>
              <a:rPr lang="ru-RU" b="1" dirty="0"/>
              <a:t> на </a:t>
            </a:r>
            <a:r>
              <a:rPr lang="ru-RU" b="1" dirty="0" err="1"/>
              <a:t>сервері</a:t>
            </a:r>
            <a:endParaRPr lang="ru-RU" b="1" dirty="0"/>
          </a:p>
        </p:txBody>
      </p:sp>
      <p:sp>
        <p:nvSpPr>
          <p:cNvPr id="2" name="Google Shape;116;p18">
            <a:extLst>
              <a:ext uri="{FF2B5EF4-FFF2-40B4-BE49-F238E27FC236}">
                <a16:creationId xmlns:a16="http://schemas.microsoft.com/office/drawing/2014/main" id="{F1A9776A-A95B-86B9-1B4B-3C59007966A1}"/>
              </a:ext>
            </a:extLst>
          </p:cNvPr>
          <p:cNvSpPr txBox="1">
            <a:spLocks/>
          </p:cNvSpPr>
          <p:nvPr/>
        </p:nvSpPr>
        <p:spPr bwMode="auto">
          <a:xfrm>
            <a:off x="527359" y="225840"/>
            <a:ext cx="7956375" cy="1244468"/>
          </a:xfrm>
          <a:prstGeom prst="rect">
            <a:avLst/>
          </a:prstGeom>
          <a:solidFill>
            <a:srgbClr val="E0C1FF"/>
          </a:solidFill>
          <a:ln>
            <a:noFill/>
          </a:ln>
          <a:effectLst>
            <a:softEdge rad="368300"/>
          </a:effectLst>
        </p:spPr>
        <p:txBody>
          <a:bodyPr spcFirstLastPara="1" vert="horz" wrap="square" lIns="91425" tIns="45700" rIns="91425" bIns="45700" numCol="1" anchor="ctr" anchorCtr="0" compatLnSpc="1">
            <a:prstTxWarp prst="textNoShape">
              <a:avLst/>
            </a:prstTxWarp>
            <a:noAutofit/>
          </a:bodyPr>
          <a:lstStyle>
            <a:lvl1pPr lvl="0" algn="l" rtl="0" eaLnBrk="0" fontAlgn="base" hangingPunct="0">
              <a:spcBef>
                <a:spcPts val="0"/>
              </a:spcBef>
              <a:spcAft>
                <a:spcPts val="0"/>
              </a:spcAft>
              <a:buSzPts val="2800"/>
              <a:buNone/>
              <a:defRPr sz="39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lvl="1" algn="l" rtl="0" eaLnBrk="0" fontAlgn="base" hangingPunct="0">
              <a:spcBef>
                <a:spcPts val="0"/>
              </a:spcBef>
              <a:spcAft>
                <a:spcPts val="0"/>
              </a:spcAft>
              <a:buSzPts val="2800"/>
              <a:buNone/>
              <a:defRPr sz="3900" b="1">
                <a:solidFill>
                  <a:schemeClr val="tx2"/>
                </a:solidFill>
                <a:latin typeface="Arial" charset="0"/>
              </a:defRPr>
            </a:lvl2pPr>
            <a:lvl3pPr lvl="2" algn="l" rtl="0" eaLnBrk="0" fontAlgn="base" hangingPunct="0">
              <a:spcBef>
                <a:spcPts val="0"/>
              </a:spcBef>
              <a:spcAft>
                <a:spcPts val="0"/>
              </a:spcAft>
              <a:buSzPts val="2800"/>
              <a:buNone/>
              <a:defRPr sz="3900" b="1">
                <a:solidFill>
                  <a:schemeClr val="tx2"/>
                </a:solidFill>
                <a:latin typeface="Arial" charset="0"/>
              </a:defRPr>
            </a:lvl3pPr>
            <a:lvl4pPr lvl="3" algn="l" rtl="0" eaLnBrk="0" fontAlgn="base" hangingPunct="0">
              <a:spcBef>
                <a:spcPts val="0"/>
              </a:spcBef>
              <a:spcAft>
                <a:spcPts val="0"/>
              </a:spcAft>
              <a:buSzPts val="2800"/>
              <a:buNone/>
              <a:defRPr sz="3900" b="1">
                <a:solidFill>
                  <a:schemeClr val="tx2"/>
                </a:solidFill>
                <a:latin typeface="Arial" charset="0"/>
              </a:defRPr>
            </a:lvl4pPr>
            <a:lvl5pPr lvl="4" algn="l" rtl="0" eaLnBrk="0" fontAlgn="base" hangingPunct="0">
              <a:spcBef>
                <a:spcPts val="0"/>
              </a:spcBef>
              <a:spcAft>
                <a:spcPts val="0"/>
              </a:spcAft>
              <a:buSzPts val="2800"/>
              <a:buNone/>
              <a:defRPr sz="3900" b="1">
                <a:solidFill>
                  <a:schemeClr val="tx2"/>
                </a:solidFill>
                <a:latin typeface="Arial" charset="0"/>
              </a:defRPr>
            </a:lvl5pPr>
            <a:lvl6pPr marL="457200" lvl="5" algn="l" rtl="0" fontAlgn="base">
              <a:spcBef>
                <a:spcPts val="0"/>
              </a:spcBef>
              <a:spcAft>
                <a:spcPts val="0"/>
              </a:spcAft>
              <a:buSzPts val="2800"/>
              <a:buNone/>
              <a:defRPr sz="3900" b="1">
                <a:solidFill>
                  <a:schemeClr val="tx2"/>
                </a:solidFill>
                <a:latin typeface="Arial" charset="0"/>
              </a:defRPr>
            </a:lvl6pPr>
            <a:lvl7pPr marL="914400" lvl="6" algn="l" rtl="0" fontAlgn="base">
              <a:spcBef>
                <a:spcPts val="0"/>
              </a:spcBef>
              <a:spcAft>
                <a:spcPts val="0"/>
              </a:spcAft>
              <a:buSzPts val="2800"/>
              <a:buNone/>
              <a:defRPr sz="3900" b="1">
                <a:solidFill>
                  <a:schemeClr val="tx2"/>
                </a:solidFill>
                <a:latin typeface="Arial" charset="0"/>
              </a:defRPr>
            </a:lvl7pPr>
            <a:lvl8pPr marL="1371600" lvl="7" algn="l" rtl="0" fontAlgn="base">
              <a:spcBef>
                <a:spcPts val="0"/>
              </a:spcBef>
              <a:spcAft>
                <a:spcPts val="0"/>
              </a:spcAft>
              <a:buSzPts val="2800"/>
              <a:buNone/>
              <a:defRPr sz="3900" b="1">
                <a:solidFill>
                  <a:schemeClr val="tx2"/>
                </a:solidFill>
                <a:latin typeface="Arial" charset="0"/>
              </a:defRPr>
            </a:lvl8pPr>
            <a:lvl9pPr marL="1828800" lvl="8" algn="l" rtl="0" fontAlgn="base">
              <a:spcBef>
                <a:spcPts val="0"/>
              </a:spcBef>
              <a:spcAft>
                <a:spcPts val="0"/>
              </a:spcAft>
              <a:buSzPts val="2800"/>
              <a:buNone/>
              <a:defRPr sz="39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>
              <a:lnSpc>
                <a:spcPct val="150000"/>
              </a:lnSpc>
            </a:pPr>
            <a:endParaRPr lang="uk-UA" sz="3200" dirty="0">
              <a:solidFill>
                <a:srgbClr val="7030A0"/>
              </a:solidFill>
            </a:endParaRPr>
          </a:p>
          <a:p>
            <a:pPr marR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uk-UA" sz="3200" dirty="0">
                <a:solidFill>
                  <a:srgbClr val="7030A0"/>
                </a:solidFill>
              </a:rPr>
              <a:t>Протокол </a:t>
            </a:r>
            <a:r>
              <a:rPr lang="en-US" sz="3200" dirty="0">
                <a:solidFill>
                  <a:srgbClr val="7030A0"/>
                </a:solidFill>
              </a:rPr>
              <a:t>HTTP</a:t>
            </a:r>
            <a:endParaRPr lang="uk-UA" sz="3200" dirty="0">
              <a:solidFill>
                <a:srgbClr val="7030A0"/>
              </a:solidFill>
            </a:endParaRPr>
          </a:p>
          <a:p>
            <a:pPr marR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uk-UA" sz="3200" b="1" dirty="0">
              <a:solidFill>
                <a:srgbClr val="7030A0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8263348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4C16790-CDA4-A5E8-CD0A-8E3857D291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1268760"/>
            <a:ext cx="5257800" cy="302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3052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3325FFB-1EB3-059E-21FA-94397B3FC6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874" y="1680252"/>
            <a:ext cx="5180251" cy="3497495"/>
          </a:xfrm>
          <a:prstGeom prst="rect">
            <a:avLst/>
          </a:prstGeom>
        </p:spPr>
      </p:pic>
      <p:sp>
        <p:nvSpPr>
          <p:cNvPr id="2" name="Google Shape;116;p18">
            <a:extLst>
              <a:ext uri="{FF2B5EF4-FFF2-40B4-BE49-F238E27FC236}">
                <a16:creationId xmlns:a16="http://schemas.microsoft.com/office/drawing/2014/main" id="{6FA8C06F-8943-1008-8EBD-22F25AA8C58B}"/>
              </a:ext>
            </a:extLst>
          </p:cNvPr>
          <p:cNvSpPr txBox="1">
            <a:spLocks/>
          </p:cNvSpPr>
          <p:nvPr/>
        </p:nvSpPr>
        <p:spPr bwMode="auto">
          <a:xfrm>
            <a:off x="31548" y="0"/>
            <a:ext cx="7956375" cy="1244468"/>
          </a:xfrm>
          <a:prstGeom prst="rect">
            <a:avLst/>
          </a:prstGeom>
          <a:solidFill>
            <a:srgbClr val="E0C1FF"/>
          </a:solidFill>
          <a:ln>
            <a:noFill/>
          </a:ln>
          <a:effectLst>
            <a:softEdge rad="368300"/>
          </a:effectLst>
        </p:spPr>
        <p:txBody>
          <a:bodyPr spcFirstLastPara="1" vert="horz" wrap="square" lIns="91425" tIns="45700" rIns="91425" bIns="45700" numCol="1" anchor="ctr" anchorCtr="0" compatLnSpc="1">
            <a:prstTxWarp prst="textNoShape">
              <a:avLst/>
            </a:prstTxWarp>
            <a:noAutofit/>
          </a:bodyPr>
          <a:lstStyle>
            <a:lvl1pPr lvl="0" algn="l" rtl="0" eaLnBrk="0" fontAlgn="base" hangingPunct="0">
              <a:spcBef>
                <a:spcPts val="0"/>
              </a:spcBef>
              <a:spcAft>
                <a:spcPts val="0"/>
              </a:spcAft>
              <a:buSzPts val="2800"/>
              <a:buNone/>
              <a:defRPr sz="39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lvl="1" algn="l" rtl="0" eaLnBrk="0" fontAlgn="base" hangingPunct="0">
              <a:spcBef>
                <a:spcPts val="0"/>
              </a:spcBef>
              <a:spcAft>
                <a:spcPts val="0"/>
              </a:spcAft>
              <a:buSzPts val="2800"/>
              <a:buNone/>
              <a:defRPr sz="3900" b="1">
                <a:solidFill>
                  <a:schemeClr val="tx2"/>
                </a:solidFill>
                <a:latin typeface="Arial" charset="0"/>
              </a:defRPr>
            </a:lvl2pPr>
            <a:lvl3pPr lvl="2" algn="l" rtl="0" eaLnBrk="0" fontAlgn="base" hangingPunct="0">
              <a:spcBef>
                <a:spcPts val="0"/>
              </a:spcBef>
              <a:spcAft>
                <a:spcPts val="0"/>
              </a:spcAft>
              <a:buSzPts val="2800"/>
              <a:buNone/>
              <a:defRPr sz="3900" b="1">
                <a:solidFill>
                  <a:schemeClr val="tx2"/>
                </a:solidFill>
                <a:latin typeface="Arial" charset="0"/>
              </a:defRPr>
            </a:lvl3pPr>
            <a:lvl4pPr lvl="3" algn="l" rtl="0" eaLnBrk="0" fontAlgn="base" hangingPunct="0">
              <a:spcBef>
                <a:spcPts val="0"/>
              </a:spcBef>
              <a:spcAft>
                <a:spcPts val="0"/>
              </a:spcAft>
              <a:buSzPts val="2800"/>
              <a:buNone/>
              <a:defRPr sz="3900" b="1">
                <a:solidFill>
                  <a:schemeClr val="tx2"/>
                </a:solidFill>
                <a:latin typeface="Arial" charset="0"/>
              </a:defRPr>
            </a:lvl4pPr>
            <a:lvl5pPr lvl="4" algn="l" rtl="0" eaLnBrk="0" fontAlgn="base" hangingPunct="0">
              <a:spcBef>
                <a:spcPts val="0"/>
              </a:spcBef>
              <a:spcAft>
                <a:spcPts val="0"/>
              </a:spcAft>
              <a:buSzPts val="2800"/>
              <a:buNone/>
              <a:defRPr sz="3900" b="1">
                <a:solidFill>
                  <a:schemeClr val="tx2"/>
                </a:solidFill>
                <a:latin typeface="Arial" charset="0"/>
              </a:defRPr>
            </a:lvl5pPr>
            <a:lvl6pPr marL="457200" lvl="5" algn="l" rtl="0" fontAlgn="base">
              <a:spcBef>
                <a:spcPts val="0"/>
              </a:spcBef>
              <a:spcAft>
                <a:spcPts val="0"/>
              </a:spcAft>
              <a:buSzPts val="2800"/>
              <a:buNone/>
              <a:defRPr sz="3900" b="1">
                <a:solidFill>
                  <a:schemeClr val="tx2"/>
                </a:solidFill>
                <a:latin typeface="Arial" charset="0"/>
              </a:defRPr>
            </a:lvl6pPr>
            <a:lvl7pPr marL="914400" lvl="6" algn="l" rtl="0" fontAlgn="base">
              <a:spcBef>
                <a:spcPts val="0"/>
              </a:spcBef>
              <a:spcAft>
                <a:spcPts val="0"/>
              </a:spcAft>
              <a:buSzPts val="2800"/>
              <a:buNone/>
              <a:defRPr sz="3900" b="1">
                <a:solidFill>
                  <a:schemeClr val="tx2"/>
                </a:solidFill>
                <a:latin typeface="Arial" charset="0"/>
              </a:defRPr>
            </a:lvl7pPr>
            <a:lvl8pPr marL="1371600" lvl="7" algn="l" rtl="0" fontAlgn="base">
              <a:spcBef>
                <a:spcPts val="0"/>
              </a:spcBef>
              <a:spcAft>
                <a:spcPts val="0"/>
              </a:spcAft>
              <a:buSzPts val="2800"/>
              <a:buNone/>
              <a:defRPr sz="3900" b="1">
                <a:solidFill>
                  <a:schemeClr val="tx2"/>
                </a:solidFill>
                <a:latin typeface="Arial" charset="0"/>
              </a:defRPr>
            </a:lvl8pPr>
            <a:lvl9pPr marL="1828800" lvl="8" algn="l" rtl="0" fontAlgn="base">
              <a:spcBef>
                <a:spcPts val="0"/>
              </a:spcBef>
              <a:spcAft>
                <a:spcPts val="0"/>
              </a:spcAft>
              <a:buSzPts val="2800"/>
              <a:buNone/>
              <a:defRPr sz="39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>
              <a:lnSpc>
                <a:spcPct val="150000"/>
              </a:lnSpc>
            </a:pPr>
            <a:endParaRPr lang="uk-UA" sz="3200" dirty="0">
              <a:solidFill>
                <a:srgbClr val="7030A0"/>
              </a:solidFill>
            </a:endParaRPr>
          </a:p>
          <a:p>
            <a:pPr marR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uk-UA" sz="3200" dirty="0">
                <a:solidFill>
                  <a:srgbClr val="7030A0"/>
                </a:solidFill>
              </a:rPr>
              <a:t>Перша сторінка </a:t>
            </a:r>
            <a:r>
              <a:rPr lang="en-US" sz="3200" dirty="0">
                <a:solidFill>
                  <a:srgbClr val="7030A0"/>
                </a:solidFill>
              </a:rPr>
              <a:t>HTML</a:t>
            </a:r>
            <a:endParaRPr lang="uk-UA" sz="3200" dirty="0">
              <a:solidFill>
                <a:srgbClr val="7030A0"/>
              </a:solidFill>
            </a:endParaRPr>
          </a:p>
          <a:p>
            <a:pPr marR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uk-UA" sz="3200" b="1" dirty="0">
              <a:solidFill>
                <a:srgbClr val="7030A0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6810303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368D930-1F15-1A10-D66D-E00A0782B7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484784"/>
            <a:ext cx="7334250" cy="4352925"/>
          </a:xfrm>
          <a:prstGeom prst="rect">
            <a:avLst/>
          </a:prstGeom>
        </p:spPr>
      </p:pic>
      <p:sp>
        <p:nvSpPr>
          <p:cNvPr id="2" name="Google Shape;116;p18">
            <a:extLst>
              <a:ext uri="{FF2B5EF4-FFF2-40B4-BE49-F238E27FC236}">
                <a16:creationId xmlns:a16="http://schemas.microsoft.com/office/drawing/2014/main" id="{A4F928CC-0C6F-C40C-1A77-BC8A0C742553}"/>
              </a:ext>
            </a:extLst>
          </p:cNvPr>
          <p:cNvSpPr txBox="1">
            <a:spLocks/>
          </p:cNvSpPr>
          <p:nvPr/>
        </p:nvSpPr>
        <p:spPr bwMode="auto">
          <a:xfrm>
            <a:off x="107504" y="116632"/>
            <a:ext cx="7956375" cy="1244468"/>
          </a:xfrm>
          <a:prstGeom prst="rect">
            <a:avLst/>
          </a:prstGeom>
          <a:solidFill>
            <a:srgbClr val="E0C1FF"/>
          </a:solidFill>
          <a:ln>
            <a:noFill/>
          </a:ln>
          <a:effectLst>
            <a:softEdge rad="368300"/>
          </a:effectLst>
        </p:spPr>
        <p:txBody>
          <a:bodyPr spcFirstLastPara="1" vert="horz" wrap="square" lIns="91425" tIns="45700" rIns="91425" bIns="45700" numCol="1" anchor="ctr" anchorCtr="0" compatLnSpc="1">
            <a:prstTxWarp prst="textNoShape">
              <a:avLst/>
            </a:prstTxWarp>
            <a:noAutofit/>
          </a:bodyPr>
          <a:lstStyle>
            <a:lvl1pPr lvl="0" algn="l" rtl="0" eaLnBrk="0" fontAlgn="base" hangingPunct="0">
              <a:spcBef>
                <a:spcPts val="0"/>
              </a:spcBef>
              <a:spcAft>
                <a:spcPts val="0"/>
              </a:spcAft>
              <a:buSzPts val="2800"/>
              <a:buNone/>
              <a:defRPr sz="39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lvl="1" algn="l" rtl="0" eaLnBrk="0" fontAlgn="base" hangingPunct="0">
              <a:spcBef>
                <a:spcPts val="0"/>
              </a:spcBef>
              <a:spcAft>
                <a:spcPts val="0"/>
              </a:spcAft>
              <a:buSzPts val="2800"/>
              <a:buNone/>
              <a:defRPr sz="3900" b="1">
                <a:solidFill>
                  <a:schemeClr val="tx2"/>
                </a:solidFill>
                <a:latin typeface="Arial" charset="0"/>
              </a:defRPr>
            </a:lvl2pPr>
            <a:lvl3pPr lvl="2" algn="l" rtl="0" eaLnBrk="0" fontAlgn="base" hangingPunct="0">
              <a:spcBef>
                <a:spcPts val="0"/>
              </a:spcBef>
              <a:spcAft>
                <a:spcPts val="0"/>
              </a:spcAft>
              <a:buSzPts val="2800"/>
              <a:buNone/>
              <a:defRPr sz="3900" b="1">
                <a:solidFill>
                  <a:schemeClr val="tx2"/>
                </a:solidFill>
                <a:latin typeface="Arial" charset="0"/>
              </a:defRPr>
            </a:lvl3pPr>
            <a:lvl4pPr lvl="3" algn="l" rtl="0" eaLnBrk="0" fontAlgn="base" hangingPunct="0">
              <a:spcBef>
                <a:spcPts val="0"/>
              </a:spcBef>
              <a:spcAft>
                <a:spcPts val="0"/>
              </a:spcAft>
              <a:buSzPts val="2800"/>
              <a:buNone/>
              <a:defRPr sz="3900" b="1">
                <a:solidFill>
                  <a:schemeClr val="tx2"/>
                </a:solidFill>
                <a:latin typeface="Arial" charset="0"/>
              </a:defRPr>
            </a:lvl4pPr>
            <a:lvl5pPr lvl="4" algn="l" rtl="0" eaLnBrk="0" fontAlgn="base" hangingPunct="0">
              <a:spcBef>
                <a:spcPts val="0"/>
              </a:spcBef>
              <a:spcAft>
                <a:spcPts val="0"/>
              </a:spcAft>
              <a:buSzPts val="2800"/>
              <a:buNone/>
              <a:defRPr sz="3900" b="1">
                <a:solidFill>
                  <a:schemeClr val="tx2"/>
                </a:solidFill>
                <a:latin typeface="Arial" charset="0"/>
              </a:defRPr>
            </a:lvl5pPr>
            <a:lvl6pPr marL="457200" lvl="5" algn="l" rtl="0" fontAlgn="base">
              <a:spcBef>
                <a:spcPts val="0"/>
              </a:spcBef>
              <a:spcAft>
                <a:spcPts val="0"/>
              </a:spcAft>
              <a:buSzPts val="2800"/>
              <a:buNone/>
              <a:defRPr sz="3900" b="1">
                <a:solidFill>
                  <a:schemeClr val="tx2"/>
                </a:solidFill>
                <a:latin typeface="Arial" charset="0"/>
              </a:defRPr>
            </a:lvl6pPr>
            <a:lvl7pPr marL="914400" lvl="6" algn="l" rtl="0" fontAlgn="base">
              <a:spcBef>
                <a:spcPts val="0"/>
              </a:spcBef>
              <a:spcAft>
                <a:spcPts val="0"/>
              </a:spcAft>
              <a:buSzPts val="2800"/>
              <a:buNone/>
              <a:defRPr sz="3900" b="1">
                <a:solidFill>
                  <a:schemeClr val="tx2"/>
                </a:solidFill>
                <a:latin typeface="Arial" charset="0"/>
              </a:defRPr>
            </a:lvl7pPr>
            <a:lvl8pPr marL="1371600" lvl="7" algn="l" rtl="0" fontAlgn="base">
              <a:spcBef>
                <a:spcPts val="0"/>
              </a:spcBef>
              <a:spcAft>
                <a:spcPts val="0"/>
              </a:spcAft>
              <a:buSzPts val="2800"/>
              <a:buNone/>
              <a:defRPr sz="3900" b="1">
                <a:solidFill>
                  <a:schemeClr val="tx2"/>
                </a:solidFill>
                <a:latin typeface="Arial" charset="0"/>
              </a:defRPr>
            </a:lvl8pPr>
            <a:lvl9pPr marL="1828800" lvl="8" algn="l" rtl="0" fontAlgn="base">
              <a:spcBef>
                <a:spcPts val="0"/>
              </a:spcBef>
              <a:spcAft>
                <a:spcPts val="0"/>
              </a:spcAft>
              <a:buSzPts val="2800"/>
              <a:buNone/>
              <a:defRPr sz="39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>
              <a:lnSpc>
                <a:spcPct val="150000"/>
              </a:lnSpc>
            </a:pPr>
            <a:endParaRPr lang="uk-UA" sz="3200" dirty="0">
              <a:solidFill>
                <a:srgbClr val="7030A0"/>
              </a:solidFill>
            </a:endParaRPr>
          </a:p>
          <a:p>
            <a:pPr algn="ctr">
              <a:lnSpc>
                <a:spcPct val="150000"/>
              </a:lnSpc>
            </a:pPr>
            <a:endParaRPr lang="ru-RU" sz="3200" dirty="0">
              <a:solidFill>
                <a:srgbClr val="7030A0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ru-RU" sz="3200" dirty="0">
                <a:solidFill>
                  <a:srgbClr val="7030A0"/>
                </a:solidFill>
              </a:rPr>
              <a:t>Протокол </a:t>
            </a:r>
            <a:r>
              <a:rPr lang="en-US" sz="3200" dirty="0">
                <a:solidFill>
                  <a:srgbClr val="7030A0"/>
                </a:solidFill>
              </a:rPr>
              <a:t>HTTHS</a:t>
            </a:r>
            <a:endParaRPr lang="uk-UA" sz="3200" dirty="0">
              <a:solidFill>
                <a:srgbClr val="7030A0"/>
              </a:solidFill>
            </a:endParaRPr>
          </a:p>
          <a:p>
            <a:pPr marR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uk-UA" sz="3200" dirty="0">
              <a:solidFill>
                <a:srgbClr val="7030A0"/>
              </a:solidFill>
            </a:endParaRPr>
          </a:p>
          <a:p>
            <a:pPr marR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uk-UA" sz="3200" b="1" dirty="0">
              <a:solidFill>
                <a:srgbClr val="7030A0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328767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5">
            <a:extLst>
              <a:ext uri="{FF2B5EF4-FFF2-40B4-BE49-F238E27FC236}">
                <a16:creationId xmlns:a16="http://schemas.microsoft.com/office/drawing/2014/main" id="{95592E51-FB89-8CF7-E624-A3F36ADCE448}"/>
              </a:ext>
            </a:extLst>
          </p:cNvPr>
          <p:cNvSpPr/>
          <p:nvPr/>
        </p:nvSpPr>
        <p:spPr>
          <a:xfrm>
            <a:off x="827584" y="1033987"/>
            <a:ext cx="7704856" cy="4975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marR="0" indent="-5715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uk-UA" sz="3600" dirty="0">
                <a:solidFill>
                  <a:srgbClr val="0000CC"/>
                </a:solidFill>
                <a:latin typeface="+mj-lt"/>
                <a:ea typeface="+mj-ea"/>
                <a:cs typeface="+mj-cs"/>
              </a:rPr>
              <a:t>Специфікації </a:t>
            </a:r>
            <a:r>
              <a:rPr lang="en-US" sz="3600" dirty="0">
                <a:solidFill>
                  <a:srgbClr val="0000CC"/>
                </a:solidFill>
                <a:latin typeface="+mj-lt"/>
                <a:ea typeface="+mj-ea"/>
                <a:cs typeface="+mj-cs"/>
              </a:rPr>
              <a:t>HTML  </a:t>
            </a:r>
            <a:r>
              <a:rPr lang="ru-RU" sz="3600" dirty="0">
                <a:solidFill>
                  <a:srgbClr val="0000CC"/>
                </a:solidFill>
                <a:latin typeface="+mj-lt"/>
                <a:ea typeface="+mj-ea"/>
                <a:cs typeface="+mj-cs"/>
              </a:rPr>
              <a:t>та </a:t>
            </a:r>
            <a:r>
              <a:rPr lang="en-US" sz="3600" dirty="0">
                <a:solidFill>
                  <a:srgbClr val="0000CC"/>
                </a:solidFill>
                <a:latin typeface="+mj-lt"/>
                <a:ea typeface="+mj-ea"/>
                <a:cs typeface="+mj-cs"/>
              </a:rPr>
              <a:t>CSS</a:t>
            </a:r>
            <a:endParaRPr lang="ru-RU" sz="3600" dirty="0">
              <a:solidFill>
                <a:srgbClr val="0000CC"/>
              </a:solidFill>
              <a:latin typeface="+mj-lt"/>
              <a:ea typeface="+mj-ea"/>
              <a:cs typeface="+mj-cs"/>
            </a:endParaRPr>
          </a:p>
          <a:p>
            <a:pPr marL="571500" marR="0" indent="-5715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uk-UA" sz="3600" dirty="0">
                <a:solidFill>
                  <a:srgbClr val="0000CC"/>
                </a:solidFill>
                <a:latin typeface="+mj-lt"/>
                <a:ea typeface="+mj-ea"/>
                <a:cs typeface="+mj-cs"/>
              </a:rPr>
              <a:t>Розроблені </a:t>
            </a:r>
            <a:r>
              <a:rPr lang="ru-RU" sz="3600" dirty="0">
                <a:solidFill>
                  <a:srgbClr val="0000CC"/>
                </a:solidFill>
                <a:latin typeface="+mj-lt"/>
                <a:ea typeface="+mj-ea"/>
                <a:cs typeface="+mj-cs"/>
              </a:rPr>
              <a:t>в </a:t>
            </a:r>
            <a:r>
              <a:rPr lang="en-US" sz="3600" dirty="0">
                <a:solidFill>
                  <a:srgbClr val="0000CC"/>
                </a:solidFill>
                <a:latin typeface="+mj-lt"/>
                <a:ea typeface="+mj-ea"/>
                <a:cs typeface="+mj-cs"/>
              </a:rPr>
              <a:t>W3C </a:t>
            </a:r>
            <a:r>
              <a:rPr lang="en-US" sz="3600" dirty="0">
                <a:solidFill>
                  <a:srgbClr val="00B0F0"/>
                </a:solidFill>
                <a:latin typeface="+mj-lt"/>
                <a:ea typeface="+mj-ea"/>
                <a:cs typeface="+mj-c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http://www/w3/org</a:t>
            </a:r>
            <a:endParaRPr lang="en-US" sz="3600" dirty="0">
              <a:solidFill>
                <a:srgbClr val="00B0F0"/>
              </a:solidFill>
              <a:latin typeface="+mj-lt"/>
              <a:ea typeface="+mj-ea"/>
              <a:cs typeface="+mj-cs"/>
            </a:endParaRPr>
          </a:p>
          <a:p>
            <a:pPr marL="571500" marR="0" indent="-5715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uk-UA" sz="3600" dirty="0">
                <a:solidFill>
                  <a:srgbClr val="0000CC"/>
                </a:solidFill>
                <a:latin typeface="+mj-lt"/>
                <a:ea typeface="+mj-ea"/>
                <a:cs typeface="+mj-cs"/>
              </a:rPr>
              <a:t>Призначені для </a:t>
            </a:r>
            <a:r>
              <a:rPr lang="uk-UA" sz="3600" dirty="0" err="1">
                <a:solidFill>
                  <a:srgbClr val="0000CC"/>
                </a:solidFill>
                <a:latin typeface="+mj-lt"/>
                <a:ea typeface="+mj-ea"/>
                <a:cs typeface="+mj-cs"/>
              </a:rPr>
              <a:t>кодерів</a:t>
            </a:r>
            <a:r>
              <a:rPr lang="uk-UA" sz="3600" dirty="0">
                <a:solidFill>
                  <a:srgbClr val="0000CC"/>
                </a:solidFill>
                <a:latin typeface="+mj-lt"/>
                <a:ea typeface="+mj-ea"/>
                <a:cs typeface="+mj-cs"/>
              </a:rPr>
              <a:t> та браузерів</a:t>
            </a:r>
            <a:r>
              <a:rPr lang="ru-RU" sz="3600" dirty="0">
                <a:solidFill>
                  <a:srgbClr val="0000CC"/>
                </a:solidFill>
                <a:latin typeface="+mj-lt"/>
                <a:ea typeface="+mj-ea"/>
                <a:cs typeface="+mj-cs"/>
              </a:rPr>
              <a:t>.</a:t>
            </a:r>
          </a:p>
          <a:p>
            <a:pPr marL="571500" marR="0" indent="-5715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uk-UA" sz="3600" dirty="0">
              <a:solidFill>
                <a:srgbClr val="0000CC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7B28B15-93CE-FB77-F999-CAB9BC3F48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0679" y="2348880"/>
            <a:ext cx="1609524" cy="1457143"/>
          </a:xfrm>
          <a:prstGeom prst="rect">
            <a:avLst/>
          </a:prstGeom>
        </p:spPr>
      </p:pic>
      <p:sp>
        <p:nvSpPr>
          <p:cNvPr id="7" name="Google Shape;116;p18">
            <a:extLst>
              <a:ext uri="{FF2B5EF4-FFF2-40B4-BE49-F238E27FC236}">
                <a16:creationId xmlns:a16="http://schemas.microsoft.com/office/drawing/2014/main" id="{9EC2974B-415E-5E18-43EF-8823AB73AFF4}"/>
              </a:ext>
            </a:extLst>
          </p:cNvPr>
          <p:cNvSpPr txBox="1">
            <a:spLocks/>
          </p:cNvSpPr>
          <p:nvPr/>
        </p:nvSpPr>
        <p:spPr bwMode="auto">
          <a:xfrm>
            <a:off x="0" y="3764"/>
            <a:ext cx="7956375" cy="1244468"/>
          </a:xfrm>
          <a:prstGeom prst="rect">
            <a:avLst/>
          </a:prstGeom>
          <a:solidFill>
            <a:srgbClr val="E0C1FF"/>
          </a:solidFill>
          <a:ln>
            <a:noFill/>
          </a:ln>
          <a:effectLst>
            <a:softEdge rad="368300"/>
          </a:effectLst>
        </p:spPr>
        <p:txBody>
          <a:bodyPr spcFirstLastPara="1" vert="horz" wrap="square" lIns="91425" tIns="45700" rIns="91425" bIns="45700" numCol="1" anchor="ctr" anchorCtr="0" compatLnSpc="1">
            <a:prstTxWarp prst="textNoShape">
              <a:avLst/>
            </a:prstTxWarp>
            <a:noAutofit/>
          </a:bodyPr>
          <a:lstStyle>
            <a:lvl1pPr lvl="0" algn="l" rtl="0" eaLnBrk="0" fontAlgn="base" hangingPunct="0">
              <a:spcBef>
                <a:spcPts val="0"/>
              </a:spcBef>
              <a:spcAft>
                <a:spcPts val="0"/>
              </a:spcAft>
              <a:buSzPts val="2800"/>
              <a:buNone/>
              <a:defRPr sz="39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lvl="1" algn="l" rtl="0" eaLnBrk="0" fontAlgn="base" hangingPunct="0">
              <a:spcBef>
                <a:spcPts val="0"/>
              </a:spcBef>
              <a:spcAft>
                <a:spcPts val="0"/>
              </a:spcAft>
              <a:buSzPts val="2800"/>
              <a:buNone/>
              <a:defRPr sz="3900" b="1">
                <a:solidFill>
                  <a:schemeClr val="tx2"/>
                </a:solidFill>
                <a:latin typeface="Arial" charset="0"/>
              </a:defRPr>
            </a:lvl2pPr>
            <a:lvl3pPr lvl="2" algn="l" rtl="0" eaLnBrk="0" fontAlgn="base" hangingPunct="0">
              <a:spcBef>
                <a:spcPts val="0"/>
              </a:spcBef>
              <a:spcAft>
                <a:spcPts val="0"/>
              </a:spcAft>
              <a:buSzPts val="2800"/>
              <a:buNone/>
              <a:defRPr sz="3900" b="1">
                <a:solidFill>
                  <a:schemeClr val="tx2"/>
                </a:solidFill>
                <a:latin typeface="Arial" charset="0"/>
              </a:defRPr>
            </a:lvl3pPr>
            <a:lvl4pPr lvl="3" algn="l" rtl="0" eaLnBrk="0" fontAlgn="base" hangingPunct="0">
              <a:spcBef>
                <a:spcPts val="0"/>
              </a:spcBef>
              <a:spcAft>
                <a:spcPts val="0"/>
              </a:spcAft>
              <a:buSzPts val="2800"/>
              <a:buNone/>
              <a:defRPr sz="3900" b="1">
                <a:solidFill>
                  <a:schemeClr val="tx2"/>
                </a:solidFill>
                <a:latin typeface="Arial" charset="0"/>
              </a:defRPr>
            </a:lvl4pPr>
            <a:lvl5pPr lvl="4" algn="l" rtl="0" eaLnBrk="0" fontAlgn="base" hangingPunct="0">
              <a:spcBef>
                <a:spcPts val="0"/>
              </a:spcBef>
              <a:spcAft>
                <a:spcPts val="0"/>
              </a:spcAft>
              <a:buSzPts val="2800"/>
              <a:buNone/>
              <a:defRPr sz="3900" b="1">
                <a:solidFill>
                  <a:schemeClr val="tx2"/>
                </a:solidFill>
                <a:latin typeface="Arial" charset="0"/>
              </a:defRPr>
            </a:lvl5pPr>
            <a:lvl6pPr marL="457200" lvl="5" algn="l" rtl="0" fontAlgn="base">
              <a:spcBef>
                <a:spcPts val="0"/>
              </a:spcBef>
              <a:spcAft>
                <a:spcPts val="0"/>
              </a:spcAft>
              <a:buSzPts val="2800"/>
              <a:buNone/>
              <a:defRPr sz="3900" b="1">
                <a:solidFill>
                  <a:schemeClr val="tx2"/>
                </a:solidFill>
                <a:latin typeface="Arial" charset="0"/>
              </a:defRPr>
            </a:lvl6pPr>
            <a:lvl7pPr marL="914400" lvl="6" algn="l" rtl="0" fontAlgn="base">
              <a:spcBef>
                <a:spcPts val="0"/>
              </a:spcBef>
              <a:spcAft>
                <a:spcPts val="0"/>
              </a:spcAft>
              <a:buSzPts val="2800"/>
              <a:buNone/>
              <a:defRPr sz="3900" b="1">
                <a:solidFill>
                  <a:schemeClr val="tx2"/>
                </a:solidFill>
                <a:latin typeface="Arial" charset="0"/>
              </a:defRPr>
            </a:lvl7pPr>
            <a:lvl8pPr marL="1371600" lvl="7" algn="l" rtl="0" fontAlgn="base">
              <a:spcBef>
                <a:spcPts val="0"/>
              </a:spcBef>
              <a:spcAft>
                <a:spcPts val="0"/>
              </a:spcAft>
              <a:buSzPts val="2800"/>
              <a:buNone/>
              <a:defRPr sz="3900" b="1">
                <a:solidFill>
                  <a:schemeClr val="tx2"/>
                </a:solidFill>
                <a:latin typeface="Arial" charset="0"/>
              </a:defRPr>
            </a:lvl8pPr>
            <a:lvl9pPr marL="1828800" lvl="8" algn="l" rtl="0" fontAlgn="base">
              <a:spcBef>
                <a:spcPts val="0"/>
              </a:spcBef>
              <a:spcAft>
                <a:spcPts val="0"/>
              </a:spcAft>
              <a:buSzPts val="2800"/>
              <a:buNone/>
              <a:defRPr sz="39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>
              <a:lnSpc>
                <a:spcPct val="150000"/>
              </a:lnSpc>
            </a:pPr>
            <a:endParaRPr lang="uk-UA" sz="3200" dirty="0">
              <a:solidFill>
                <a:srgbClr val="7030A0"/>
              </a:solidFill>
            </a:endParaRPr>
          </a:p>
          <a:p>
            <a:pPr marR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uk-UA" sz="4000" dirty="0">
                <a:solidFill>
                  <a:srgbClr val="7030A0"/>
                </a:solidFill>
              </a:rPr>
              <a:t>Стандартизація</a:t>
            </a:r>
          </a:p>
          <a:p>
            <a:pPr marR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uk-UA" sz="3200" b="1" dirty="0">
              <a:solidFill>
                <a:srgbClr val="7030A0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0644747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1"/>
          <p:cNvSpPr/>
          <p:nvPr/>
        </p:nvSpPr>
        <p:spPr>
          <a:xfrm>
            <a:off x="107504" y="2429494"/>
            <a:ext cx="8515350" cy="432048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uk-UA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о</a:t>
            </a:r>
            <a:endParaRPr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116;p18">
            <a:extLst>
              <a:ext uri="{FF2B5EF4-FFF2-40B4-BE49-F238E27FC236}">
                <a16:creationId xmlns:a16="http://schemas.microsoft.com/office/drawing/2014/main" id="{8E83AE8A-D20E-43BD-9286-FE8922653B29}"/>
              </a:ext>
            </a:extLst>
          </p:cNvPr>
          <p:cNvSpPr txBox="1">
            <a:spLocks/>
          </p:cNvSpPr>
          <p:nvPr/>
        </p:nvSpPr>
        <p:spPr bwMode="auto">
          <a:xfrm>
            <a:off x="666479" y="294208"/>
            <a:ext cx="7956375" cy="124446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>
            <a:softEdge rad="368300"/>
          </a:effectLst>
        </p:spPr>
        <p:txBody>
          <a:bodyPr spcFirstLastPara="1" vert="horz" wrap="square" lIns="91425" tIns="45700" rIns="91425" bIns="45700" numCol="1" anchor="ctr" anchorCtr="0" compatLnSpc="1">
            <a:prstTxWarp prst="textNoShape">
              <a:avLst/>
            </a:prstTxWarp>
            <a:noAutofit/>
          </a:bodyPr>
          <a:lstStyle>
            <a:lvl1pPr lvl="0" algn="l" rtl="0" eaLnBrk="0" fontAlgn="base" hangingPunct="0">
              <a:spcBef>
                <a:spcPts val="0"/>
              </a:spcBef>
              <a:spcAft>
                <a:spcPts val="0"/>
              </a:spcAft>
              <a:buSzPts val="2800"/>
              <a:buNone/>
              <a:defRPr sz="39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lvl="1" algn="l" rtl="0" eaLnBrk="0" fontAlgn="base" hangingPunct="0">
              <a:spcBef>
                <a:spcPts val="0"/>
              </a:spcBef>
              <a:spcAft>
                <a:spcPts val="0"/>
              </a:spcAft>
              <a:buSzPts val="2800"/>
              <a:buNone/>
              <a:defRPr sz="3900" b="1">
                <a:solidFill>
                  <a:schemeClr val="tx2"/>
                </a:solidFill>
                <a:latin typeface="Arial" charset="0"/>
              </a:defRPr>
            </a:lvl2pPr>
            <a:lvl3pPr lvl="2" algn="l" rtl="0" eaLnBrk="0" fontAlgn="base" hangingPunct="0">
              <a:spcBef>
                <a:spcPts val="0"/>
              </a:spcBef>
              <a:spcAft>
                <a:spcPts val="0"/>
              </a:spcAft>
              <a:buSzPts val="2800"/>
              <a:buNone/>
              <a:defRPr sz="3900" b="1">
                <a:solidFill>
                  <a:schemeClr val="tx2"/>
                </a:solidFill>
                <a:latin typeface="Arial" charset="0"/>
              </a:defRPr>
            </a:lvl3pPr>
            <a:lvl4pPr lvl="3" algn="l" rtl="0" eaLnBrk="0" fontAlgn="base" hangingPunct="0">
              <a:spcBef>
                <a:spcPts val="0"/>
              </a:spcBef>
              <a:spcAft>
                <a:spcPts val="0"/>
              </a:spcAft>
              <a:buSzPts val="2800"/>
              <a:buNone/>
              <a:defRPr sz="3900" b="1">
                <a:solidFill>
                  <a:schemeClr val="tx2"/>
                </a:solidFill>
                <a:latin typeface="Arial" charset="0"/>
              </a:defRPr>
            </a:lvl4pPr>
            <a:lvl5pPr lvl="4" algn="l" rtl="0" eaLnBrk="0" fontAlgn="base" hangingPunct="0">
              <a:spcBef>
                <a:spcPts val="0"/>
              </a:spcBef>
              <a:spcAft>
                <a:spcPts val="0"/>
              </a:spcAft>
              <a:buSzPts val="2800"/>
              <a:buNone/>
              <a:defRPr sz="3900" b="1">
                <a:solidFill>
                  <a:schemeClr val="tx2"/>
                </a:solidFill>
                <a:latin typeface="Arial" charset="0"/>
              </a:defRPr>
            </a:lvl5pPr>
            <a:lvl6pPr marL="457200" lvl="5" algn="l" rtl="0" fontAlgn="base">
              <a:spcBef>
                <a:spcPts val="0"/>
              </a:spcBef>
              <a:spcAft>
                <a:spcPts val="0"/>
              </a:spcAft>
              <a:buSzPts val="2800"/>
              <a:buNone/>
              <a:defRPr sz="3900" b="1">
                <a:solidFill>
                  <a:schemeClr val="tx2"/>
                </a:solidFill>
                <a:latin typeface="Arial" charset="0"/>
              </a:defRPr>
            </a:lvl6pPr>
            <a:lvl7pPr marL="914400" lvl="6" algn="l" rtl="0" fontAlgn="base">
              <a:spcBef>
                <a:spcPts val="0"/>
              </a:spcBef>
              <a:spcAft>
                <a:spcPts val="0"/>
              </a:spcAft>
              <a:buSzPts val="2800"/>
              <a:buNone/>
              <a:defRPr sz="3900" b="1">
                <a:solidFill>
                  <a:schemeClr val="tx2"/>
                </a:solidFill>
                <a:latin typeface="Arial" charset="0"/>
              </a:defRPr>
            </a:lvl7pPr>
            <a:lvl8pPr marL="1371600" lvl="7" algn="l" rtl="0" fontAlgn="base">
              <a:spcBef>
                <a:spcPts val="0"/>
              </a:spcBef>
              <a:spcAft>
                <a:spcPts val="0"/>
              </a:spcAft>
              <a:buSzPts val="2800"/>
              <a:buNone/>
              <a:defRPr sz="3900" b="1">
                <a:solidFill>
                  <a:schemeClr val="tx2"/>
                </a:solidFill>
                <a:latin typeface="Arial" charset="0"/>
              </a:defRPr>
            </a:lvl8pPr>
            <a:lvl9pPr marL="1828800" lvl="8" algn="l" rtl="0" fontAlgn="base">
              <a:spcBef>
                <a:spcPts val="0"/>
              </a:spcBef>
              <a:spcAft>
                <a:spcPts val="0"/>
              </a:spcAft>
              <a:buSzPts val="2800"/>
              <a:buNone/>
              <a:defRPr sz="39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>
              <a:lnSpc>
                <a:spcPct val="90000"/>
              </a:lnSpc>
              <a:buClr>
                <a:schemeClr val="dk1"/>
              </a:buClr>
              <a:buSzPts val="3000"/>
            </a:pPr>
            <a:r>
              <a:rPr lang="uk-UA" sz="3600" dirty="0">
                <a:solidFill>
                  <a:srgbClr val="6600CC"/>
                </a:solidFill>
                <a:latin typeface="Arial" panose="020B0604020202020204" pitchFamily="34" charset="0"/>
                <a:ea typeface="+mn-ea"/>
                <a:cs typeface="+mn-cs"/>
              </a:rPr>
              <a:t>Цифрова</a:t>
            </a:r>
            <a:r>
              <a:rPr lang="ru-RU" sz="3600" dirty="0">
                <a:solidFill>
                  <a:srgbClr val="6600CC"/>
                </a:solidFill>
                <a:latin typeface="Arial" panose="020B0604020202020204" pitchFamily="34" charset="0"/>
                <a:ea typeface="+mn-ea"/>
                <a:cs typeface="+mn-cs"/>
              </a:rPr>
              <a:t> Укра</a:t>
            </a:r>
            <a:r>
              <a:rPr lang="uk-UA" sz="3600" dirty="0">
                <a:solidFill>
                  <a:srgbClr val="6600CC"/>
                </a:solidFill>
                <a:latin typeface="Arial" panose="020B0604020202020204" pitchFamily="34" charset="0"/>
                <a:ea typeface="+mn-ea"/>
                <a:cs typeface="+mn-cs"/>
              </a:rPr>
              <a:t>їна</a:t>
            </a:r>
            <a:endParaRPr lang="ru-RU" sz="3600" dirty="0">
              <a:solidFill>
                <a:srgbClr val="6600CC"/>
              </a:solidFill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5541" y="5199966"/>
            <a:ext cx="1196851" cy="152070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69927" y="1730954"/>
            <a:ext cx="8352927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uk-UA" sz="2600" dirty="0">
                <a:solidFill>
                  <a:srgbClr val="45008A"/>
                </a:solidFill>
              </a:rPr>
              <a:t>Реалії ХХІ сторіччя - інформатизація, цифрова трансформація, високі технології, зокрема </a:t>
            </a:r>
            <a:r>
              <a:rPr lang="en-US" sz="2600" dirty="0">
                <a:solidFill>
                  <a:srgbClr val="45008A"/>
                </a:solidFill>
              </a:rPr>
              <a:t>WEB-</a:t>
            </a:r>
            <a:r>
              <a:rPr lang="uk-UA" sz="2600" dirty="0">
                <a:solidFill>
                  <a:srgbClr val="45008A"/>
                </a:solidFill>
              </a:rPr>
              <a:t>технології - ставить перед Україною глобальні задачі створення цифрової держави. Насамперед, це  саме реалізація низки цифрових проектів, зокрема  які координує Міністерства цифрової трансформації та які формують цифровий простір держави. </a:t>
            </a:r>
            <a:endParaRPr lang="en-US" sz="2600" dirty="0">
              <a:solidFill>
                <a:srgbClr val="45008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38552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16;p18">
            <a:extLst>
              <a:ext uri="{FF2B5EF4-FFF2-40B4-BE49-F238E27FC236}">
                <a16:creationId xmlns:a16="http://schemas.microsoft.com/office/drawing/2014/main" id="{3AFB2A0D-C5CD-997F-9199-4B0D0003A0CE}"/>
              </a:ext>
            </a:extLst>
          </p:cNvPr>
          <p:cNvSpPr txBox="1">
            <a:spLocks/>
          </p:cNvSpPr>
          <p:nvPr/>
        </p:nvSpPr>
        <p:spPr bwMode="auto">
          <a:xfrm>
            <a:off x="131897" y="-171002"/>
            <a:ext cx="7956375" cy="1244468"/>
          </a:xfrm>
          <a:prstGeom prst="rect">
            <a:avLst/>
          </a:prstGeom>
          <a:solidFill>
            <a:srgbClr val="E0C1FF"/>
          </a:solidFill>
          <a:ln>
            <a:noFill/>
          </a:ln>
          <a:effectLst>
            <a:softEdge rad="368300"/>
          </a:effectLst>
        </p:spPr>
        <p:txBody>
          <a:bodyPr spcFirstLastPara="1" vert="horz" wrap="square" lIns="91425" tIns="45700" rIns="91425" bIns="45700" numCol="1" anchor="ctr" anchorCtr="0" compatLnSpc="1">
            <a:prstTxWarp prst="textNoShape">
              <a:avLst/>
            </a:prstTxWarp>
            <a:noAutofit/>
          </a:bodyPr>
          <a:lstStyle>
            <a:lvl1pPr lvl="0" algn="l" rtl="0" eaLnBrk="0" fontAlgn="base" hangingPunct="0">
              <a:spcBef>
                <a:spcPts val="0"/>
              </a:spcBef>
              <a:spcAft>
                <a:spcPts val="0"/>
              </a:spcAft>
              <a:buSzPts val="2800"/>
              <a:buNone/>
              <a:defRPr sz="39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lvl="1" algn="l" rtl="0" eaLnBrk="0" fontAlgn="base" hangingPunct="0">
              <a:spcBef>
                <a:spcPts val="0"/>
              </a:spcBef>
              <a:spcAft>
                <a:spcPts val="0"/>
              </a:spcAft>
              <a:buSzPts val="2800"/>
              <a:buNone/>
              <a:defRPr sz="3900" b="1">
                <a:solidFill>
                  <a:schemeClr val="tx2"/>
                </a:solidFill>
                <a:latin typeface="Arial" charset="0"/>
              </a:defRPr>
            </a:lvl2pPr>
            <a:lvl3pPr lvl="2" algn="l" rtl="0" eaLnBrk="0" fontAlgn="base" hangingPunct="0">
              <a:spcBef>
                <a:spcPts val="0"/>
              </a:spcBef>
              <a:spcAft>
                <a:spcPts val="0"/>
              </a:spcAft>
              <a:buSzPts val="2800"/>
              <a:buNone/>
              <a:defRPr sz="3900" b="1">
                <a:solidFill>
                  <a:schemeClr val="tx2"/>
                </a:solidFill>
                <a:latin typeface="Arial" charset="0"/>
              </a:defRPr>
            </a:lvl3pPr>
            <a:lvl4pPr lvl="3" algn="l" rtl="0" eaLnBrk="0" fontAlgn="base" hangingPunct="0">
              <a:spcBef>
                <a:spcPts val="0"/>
              </a:spcBef>
              <a:spcAft>
                <a:spcPts val="0"/>
              </a:spcAft>
              <a:buSzPts val="2800"/>
              <a:buNone/>
              <a:defRPr sz="3900" b="1">
                <a:solidFill>
                  <a:schemeClr val="tx2"/>
                </a:solidFill>
                <a:latin typeface="Arial" charset="0"/>
              </a:defRPr>
            </a:lvl4pPr>
            <a:lvl5pPr lvl="4" algn="l" rtl="0" eaLnBrk="0" fontAlgn="base" hangingPunct="0">
              <a:spcBef>
                <a:spcPts val="0"/>
              </a:spcBef>
              <a:spcAft>
                <a:spcPts val="0"/>
              </a:spcAft>
              <a:buSzPts val="2800"/>
              <a:buNone/>
              <a:defRPr sz="3900" b="1">
                <a:solidFill>
                  <a:schemeClr val="tx2"/>
                </a:solidFill>
                <a:latin typeface="Arial" charset="0"/>
              </a:defRPr>
            </a:lvl5pPr>
            <a:lvl6pPr marL="457200" lvl="5" algn="l" rtl="0" fontAlgn="base">
              <a:spcBef>
                <a:spcPts val="0"/>
              </a:spcBef>
              <a:spcAft>
                <a:spcPts val="0"/>
              </a:spcAft>
              <a:buSzPts val="2800"/>
              <a:buNone/>
              <a:defRPr sz="3900" b="1">
                <a:solidFill>
                  <a:schemeClr val="tx2"/>
                </a:solidFill>
                <a:latin typeface="Arial" charset="0"/>
              </a:defRPr>
            </a:lvl6pPr>
            <a:lvl7pPr marL="914400" lvl="6" algn="l" rtl="0" fontAlgn="base">
              <a:spcBef>
                <a:spcPts val="0"/>
              </a:spcBef>
              <a:spcAft>
                <a:spcPts val="0"/>
              </a:spcAft>
              <a:buSzPts val="2800"/>
              <a:buNone/>
              <a:defRPr sz="3900" b="1">
                <a:solidFill>
                  <a:schemeClr val="tx2"/>
                </a:solidFill>
                <a:latin typeface="Arial" charset="0"/>
              </a:defRPr>
            </a:lvl7pPr>
            <a:lvl8pPr marL="1371600" lvl="7" algn="l" rtl="0" fontAlgn="base">
              <a:spcBef>
                <a:spcPts val="0"/>
              </a:spcBef>
              <a:spcAft>
                <a:spcPts val="0"/>
              </a:spcAft>
              <a:buSzPts val="2800"/>
              <a:buNone/>
              <a:defRPr sz="3900" b="1">
                <a:solidFill>
                  <a:schemeClr val="tx2"/>
                </a:solidFill>
                <a:latin typeface="Arial" charset="0"/>
              </a:defRPr>
            </a:lvl8pPr>
            <a:lvl9pPr marL="1828800" lvl="8" algn="l" rtl="0" fontAlgn="base">
              <a:spcBef>
                <a:spcPts val="0"/>
              </a:spcBef>
              <a:spcAft>
                <a:spcPts val="0"/>
              </a:spcAft>
              <a:buSzPts val="2800"/>
              <a:buNone/>
              <a:defRPr sz="39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>
              <a:lnSpc>
                <a:spcPct val="150000"/>
              </a:lnSpc>
            </a:pPr>
            <a:endParaRPr lang="uk-UA" sz="3200" dirty="0">
              <a:solidFill>
                <a:srgbClr val="7030A0"/>
              </a:solidFill>
            </a:endParaRPr>
          </a:p>
          <a:p>
            <a:pPr marR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uk-UA" sz="3600" dirty="0" err="1">
                <a:solidFill>
                  <a:srgbClr val="7030A0"/>
                </a:solidFill>
              </a:rPr>
              <a:t>Валідація</a:t>
            </a:r>
            <a:endParaRPr lang="uk-UA" sz="3600" dirty="0">
              <a:solidFill>
                <a:srgbClr val="7030A0"/>
              </a:solidFill>
            </a:endParaRPr>
          </a:p>
          <a:p>
            <a:pPr marR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uk-UA" sz="3200" b="1" dirty="0">
              <a:solidFill>
                <a:srgbClr val="7030A0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A829339D-F630-73FE-104F-EE8B16A37A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1092" y="1091739"/>
            <a:ext cx="7727180" cy="949630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7457" rIns="0" bIns="-17457" numCol="1" anchor="ctr" anchorCtr="0" compatLnSpc="1">
            <a:prstTxWarp prst="textNoShape">
              <a:avLst/>
            </a:prstTxWarp>
            <a:spAutoFit/>
          </a:bodyPr>
          <a:lstStyle/>
          <a:p>
            <a:pPr marL="360363" marR="0" lvl="0" indent="-360363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uk-UA" altLang="ru-RU" sz="32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Валідація</a:t>
            </a:r>
            <a:r>
              <a:rPr kumimoji="0" lang="uk-UA" altLang="ru-RU" sz="32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це процес перевірки коду </a:t>
            </a:r>
          </a:p>
          <a:p>
            <a:pPr marL="360363"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uk-UA" altLang="ru-RU" sz="32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на валідність – відповідність специфікації</a:t>
            </a:r>
            <a:r>
              <a:rPr kumimoji="0" lang="uk-UA" altLang="ru-RU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uk-UA" altLang="ru-RU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52145E1C-8874-0A8C-D8EF-03ACDF54C2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322" y="2299803"/>
            <a:ext cx="4835697" cy="1135902"/>
          </a:xfrm>
          <a:prstGeom prst="rect">
            <a:avLst/>
          </a:prstGeom>
        </p:spPr>
      </p:pic>
      <p:sp>
        <p:nvSpPr>
          <p:cNvPr id="11" name="Rectangle 1">
            <a:extLst>
              <a:ext uri="{FF2B5EF4-FFF2-40B4-BE49-F238E27FC236}">
                <a16:creationId xmlns:a16="http://schemas.microsoft.com/office/drawing/2014/main" id="{FCF2D76C-8FF9-B076-5B63-B7DA93FF43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99045" y="4024759"/>
            <a:ext cx="7727179" cy="2734734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-17457" rIns="0" bIns="-17457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uk-UA" altLang="ru-RU" sz="3200" b="0" i="0" u="none" strike="noStrike" cap="none" normalizeH="0" baseline="0" dirty="0">
                <a:ln>
                  <a:noFill/>
                </a:ln>
                <a:solidFill>
                  <a:srgbClr val="6600CC"/>
                </a:solidFill>
                <a:effectLst/>
                <a:latin typeface="inherit"/>
              </a:rPr>
              <a:t>Помилки та попередження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uk-UA" altLang="ru-RU" sz="3200" dirty="0">
              <a:solidFill>
                <a:srgbClr val="202124"/>
              </a:solidFill>
              <a:latin typeface="inheri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0" lang="en-US" altLang="ru-RU" sz="2800" b="1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Error</a:t>
            </a:r>
            <a:r>
              <a:rPr kumimoji="0" lang="en-US" altLang="ru-RU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uk-UA" altLang="ru-RU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потрібно виправити обов'язково</a:t>
            </a:r>
            <a:endParaRPr lang="en-US" altLang="ru-RU" sz="2800" dirty="0">
              <a:solidFill>
                <a:srgbClr val="202124"/>
              </a:solidFill>
              <a:latin typeface="inheri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0" lang="en-US" altLang="ru-RU" sz="2800" b="1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Warning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 </a:t>
            </a:r>
            <a:r>
              <a:rPr kumimoji="0" lang="uk-UA" altLang="ru-RU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виправляти не обов'язково, </a:t>
            </a:r>
          </a:p>
          <a:p>
            <a:r>
              <a:rPr kumimoji="0" lang="uk-UA" altLang="ru-RU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але є привід замислитись</a:t>
            </a:r>
            <a:r>
              <a:rPr kumimoji="0" lang="uk-UA" altLang="ru-RU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uk-UA" altLang="ru-RU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uk-UA" altLang="ru-RU" sz="3200" b="0" i="0" u="none" strike="noStrike" cap="none" normalizeH="0" baseline="0" dirty="0">
              <a:ln>
                <a:noFill/>
              </a:ln>
              <a:solidFill>
                <a:srgbClr val="202124"/>
              </a:solidFill>
              <a:effectLst/>
              <a:latin typeface="inherit"/>
            </a:endParaRPr>
          </a:p>
        </p:txBody>
      </p:sp>
    </p:spTree>
    <p:extLst>
      <p:ext uri="{BB962C8B-B14F-4D97-AF65-F5344CB8AC3E}">
        <p14:creationId xmlns:p14="http://schemas.microsoft.com/office/powerpoint/2010/main" val="41367154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857" y="890905"/>
            <a:ext cx="6914286" cy="5076190"/>
          </a:xfrm>
          <a:prstGeom prst="rect">
            <a:avLst/>
          </a:prstGeom>
        </p:spPr>
      </p:pic>
      <p:sp>
        <p:nvSpPr>
          <p:cNvPr id="4" name="Google Shape;116;p18">
            <a:extLst>
              <a:ext uri="{FF2B5EF4-FFF2-40B4-BE49-F238E27FC236}">
                <a16:creationId xmlns:a16="http://schemas.microsoft.com/office/drawing/2014/main" id="{1EB57291-1426-FB06-D969-0A71B2F3A029}"/>
              </a:ext>
            </a:extLst>
          </p:cNvPr>
          <p:cNvSpPr txBox="1">
            <a:spLocks/>
          </p:cNvSpPr>
          <p:nvPr/>
        </p:nvSpPr>
        <p:spPr bwMode="auto">
          <a:xfrm>
            <a:off x="79198" y="-12376"/>
            <a:ext cx="7956375" cy="1244468"/>
          </a:xfrm>
          <a:prstGeom prst="rect">
            <a:avLst/>
          </a:prstGeom>
          <a:solidFill>
            <a:srgbClr val="E0C1FF"/>
          </a:solidFill>
          <a:ln>
            <a:noFill/>
          </a:ln>
          <a:effectLst>
            <a:softEdge rad="368300"/>
          </a:effectLst>
        </p:spPr>
        <p:txBody>
          <a:bodyPr spcFirstLastPara="1" vert="horz" wrap="square" lIns="91425" tIns="45700" rIns="91425" bIns="45700" numCol="1" anchor="ctr" anchorCtr="0" compatLnSpc="1">
            <a:prstTxWarp prst="textNoShape">
              <a:avLst/>
            </a:prstTxWarp>
            <a:noAutofit/>
          </a:bodyPr>
          <a:lstStyle>
            <a:lvl1pPr lvl="0" algn="l" rtl="0" eaLnBrk="0" fontAlgn="base" hangingPunct="0">
              <a:spcBef>
                <a:spcPts val="0"/>
              </a:spcBef>
              <a:spcAft>
                <a:spcPts val="0"/>
              </a:spcAft>
              <a:buSzPts val="2800"/>
              <a:buNone/>
              <a:defRPr sz="39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lvl="1" algn="l" rtl="0" eaLnBrk="0" fontAlgn="base" hangingPunct="0">
              <a:spcBef>
                <a:spcPts val="0"/>
              </a:spcBef>
              <a:spcAft>
                <a:spcPts val="0"/>
              </a:spcAft>
              <a:buSzPts val="2800"/>
              <a:buNone/>
              <a:defRPr sz="3900" b="1">
                <a:solidFill>
                  <a:schemeClr val="tx2"/>
                </a:solidFill>
                <a:latin typeface="Arial" charset="0"/>
              </a:defRPr>
            </a:lvl2pPr>
            <a:lvl3pPr lvl="2" algn="l" rtl="0" eaLnBrk="0" fontAlgn="base" hangingPunct="0">
              <a:spcBef>
                <a:spcPts val="0"/>
              </a:spcBef>
              <a:spcAft>
                <a:spcPts val="0"/>
              </a:spcAft>
              <a:buSzPts val="2800"/>
              <a:buNone/>
              <a:defRPr sz="3900" b="1">
                <a:solidFill>
                  <a:schemeClr val="tx2"/>
                </a:solidFill>
                <a:latin typeface="Arial" charset="0"/>
              </a:defRPr>
            </a:lvl3pPr>
            <a:lvl4pPr lvl="3" algn="l" rtl="0" eaLnBrk="0" fontAlgn="base" hangingPunct="0">
              <a:spcBef>
                <a:spcPts val="0"/>
              </a:spcBef>
              <a:spcAft>
                <a:spcPts val="0"/>
              </a:spcAft>
              <a:buSzPts val="2800"/>
              <a:buNone/>
              <a:defRPr sz="3900" b="1">
                <a:solidFill>
                  <a:schemeClr val="tx2"/>
                </a:solidFill>
                <a:latin typeface="Arial" charset="0"/>
              </a:defRPr>
            </a:lvl4pPr>
            <a:lvl5pPr lvl="4" algn="l" rtl="0" eaLnBrk="0" fontAlgn="base" hangingPunct="0">
              <a:spcBef>
                <a:spcPts val="0"/>
              </a:spcBef>
              <a:spcAft>
                <a:spcPts val="0"/>
              </a:spcAft>
              <a:buSzPts val="2800"/>
              <a:buNone/>
              <a:defRPr sz="3900" b="1">
                <a:solidFill>
                  <a:schemeClr val="tx2"/>
                </a:solidFill>
                <a:latin typeface="Arial" charset="0"/>
              </a:defRPr>
            </a:lvl5pPr>
            <a:lvl6pPr marL="457200" lvl="5" algn="l" rtl="0" fontAlgn="base">
              <a:spcBef>
                <a:spcPts val="0"/>
              </a:spcBef>
              <a:spcAft>
                <a:spcPts val="0"/>
              </a:spcAft>
              <a:buSzPts val="2800"/>
              <a:buNone/>
              <a:defRPr sz="3900" b="1">
                <a:solidFill>
                  <a:schemeClr val="tx2"/>
                </a:solidFill>
                <a:latin typeface="Arial" charset="0"/>
              </a:defRPr>
            </a:lvl6pPr>
            <a:lvl7pPr marL="914400" lvl="6" algn="l" rtl="0" fontAlgn="base">
              <a:spcBef>
                <a:spcPts val="0"/>
              </a:spcBef>
              <a:spcAft>
                <a:spcPts val="0"/>
              </a:spcAft>
              <a:buSzPts val="2800"/>
              <a:buNone/>
              <a:defRPr sz="3900" b="1">
                <a:solidFill>
                  <a:schemeClr val="tx2"/>
                </a:solidFill>
                <a:latin typeface="Arial" charset="0"/>
              </a:defRPr>
            </a:lvl7pPr>
            <a:lvl8pPr marL="1371600" lvl="7" algn="l" rtl="0" fontAlgn="base">
              <a:spcBef>
                <a:spcPts val="0"/>
              </a:spcBef>
              <a:spcAft>
                <a:spcPts val="0"/>
              </a:spcAft>
              <a:buSzPts val="2800"/>
              <a:buNone/>
              <a:defRPr sz="3900" b="1">
                <a:solidFill>
                  <a:schemeClr val="tx2"/>
                </a:solidFill>
                <a:latin typeface="Arial" charset="0"/>
              </a:defRPr>
            </a:lvl8pPr>
            <a:lvl9pPr marL="1828800" lvl="8" algn="l" rtl="0" fontAlgn="base">
              <a:spcBef>
                <a:spcPts val="0"/>
              </a:spcBef>
              <a:spcAft>
                <a:spcPts val="0"/>
              </a:spcAft>
              <a:buSzPts val="2800"/>
              <a:buNone/>
              <a:defRPr sz="39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>
              <a:lnSpc>
                <a:spcPct val="150000"/>
              </a:lnSpc>
            </a:pPr>
            <a:endParaRPr lang="uk-UA" sz="3200" dirty="0">
              <a:solidFill>
                <a:srgbClr val="7030A0"/>
              </a:solidFill>
            </a:endParaRPr>
          </a:p>
          <a:p>
            <a:pPr algn="ctr">
              <a:lnSpc>
                <a:spcPct val="150000"/>
              </a:lnSpc>
            </a:pPr>
            <a:endParaRPr lang="uk-UA" sz="3200" dirty="0">
              <a:solidFill>
                <a:srgbClr val="7030A0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uk-UA" sz="3200" dirty="0">
                <a:solidFill>
                  <a:srgbClr val="7030A0"/>
                </a:solidFill>
              </a:rPr>
              <a:t>Популярні браузери в Україні</a:t>
            </a:r>
          </a:p>
          <a:p>
            <a:pPr marR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uk-UA" sz="3200" dirty="0">
              <a:solidFill>
                <a:srgbClr val="7030A0"/>
              </a:solidFill>
            </a:endParaRPr>
          </a:p>
          <a:p>
            <a:pPr marR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uk-UA" sz="3200" b="1" dirty="0">
              <a:solidFill>
                <a:srgbClr val="7030A0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1829453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5">
            <a:extLst>
              <a:ext uri="{FF2B5EF4-FFF2-40B4-BE49-F238E27FC236}">
                <a16:creationId xmlns:a16="http://schemas.microsoft.com/office/drawing/2014/main" id="{C471F569-B629-F961-9C71-18A24FE0EB7B}"/>
              </a:ext>
            </a:extLst>
          </p:cNvPr>
          <p:cNvSpPr/>
          <p:nvPr/>
        </p:nvSpPr>
        <p:spPr>
          <a:xfrm>
            <a:off x="1259632" y="1212463"/>
            <a:ext cx="6326858" cy="44330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marR="0" indent="-5715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rgbClr val="0000CC"/>
                </a:solidFill>
                <a:latin typeface="+mj-lt"/>
                <a:ea typeface="+mj-ea"/>
                <a:cs typeface="+mj-cs"/>
              </a:rPr>
              <a:t>Windows</a:t>
            </a:r>
          </a:p>
          <a:p>
            <a:pPr marL="627063" marR="0" indent="-88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200" dirty="0">
                <a:solidFill>
                  <a:srgbClr val="0000CC"/>
                </a:solidFill>
                <a:latin typeface="+mj-lt"/>
                <a:ea typeface="+mj-ea"/>
                <a:cs typeface="+mj-cs"/>
              </a:rPr>
              <a:t>F12</a:t>
            </a:r>
          </a:p>
          <a:p>
            <a:pPr marL="627063" marR="0" indent="-88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200" dirty="0">
                <a:solidFill>
                  <a:srgbClr val="0000CC"/>
                </a:solidFill>
                <a:latin typeface="+mj-lt"/>
                <a:ea typeface="+mj-ea"/>
                <a:cs typeface="+mj-cs"/>
              </a:rPr>
              <a:t>Ctrl + Shift + I</a:t>
            </a:r>
          </a:p>
          <a:p>
            <a:pPr marL="571500" indent="-5715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rgbClr val="0000CC"/>
                </a:solidFill>
                <a:latin typeface="+mj-lt"/>
                <a:ea typeface="+mj-ea"/>
                <a:cs typeface="+mj-cs"/>
              </a:rPr>
              <a:t>macOS</a:t>
            </a:r>
          </a:p>
          <a:p>
            <a:pPr marL="627063" marR="0" indent="-88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200" dirty="0">
                <a:solidFill>
                  <a:srgbClr val="0000CC"/>
                </a:solidFill>
                <a:latin typeface="+mj-lt"/>
                <a:ea typeface="+mj-ea"/>
                <a:cs typeface="+mj-cs"/>
              </a:rPr>
              <a:t>Command + Option +I</a:t>
            </a:r>
          </a:p>
          <a:p>
            <a:pPr marL="627063" marR="0" indent="-88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uk-UA" sz="3200" dirty="0">
              <a:solidFill>
                <a:srgbClr val="0000CC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Google Shape;116;p18">
            <a:extLst>
              <a:ext uri="{FF2B5EF4-FFF2-40B4-BE49-F238E27FC236}">
                <a16:creationId xmlns:a16="http://schemas.microsoft.com/office/drawing/2014/main" id="{62BA4635-E271-F74A-ED57-CB81FBB2287F}"/>
              </a:ext>
            </a:extLst>
          </p:cNvPr>
          <p:cNvSpPr txBox="1">
            <a:spLocks/>
          </p:cNvSpPr>
          <p:nvPr/>
        </p:nvSpPr>
        <p:spPr bwMode="auto">
          <a:xfrm>
            <a:off x="107504" y="19239"/>
            <a:ext cx="7956375" cy="1244468"/>
          </a:xfrm>
          <a:prstGeom prst="rect">
            <a:avLst/>
          </a:prstGeom>
          <a:solidFill>
            <a:srgbClr val="E0C1FF"/>
          </a:solidFill>
          <a:ln>
            <a:noFill/>
          </a:ln>
          <a:effectLst>
            <a:softEdge rad="368300"/>
          </a:effectLst>
        </p:spPr>
        <p:txBody>
          <a:bodyPr spcFirstLastPara="1" vert="horz" wrap="square" lIns="91425" tIns="45700" rIns="91425" bIns="45700" numCol="1" anchor="ctr" anchorCtr="0" compatLnSpc="1">
            <a:prstTxWarp prst="textNoShape">
              <a:avLst/>
            </a:prstTxWarp>
            <a:noAutofit/>
          </a:bodyPr>
          <a:lstStyle>
            <a:lvl1pPr lvl="0" algn="l" rtl="0" eaLnBrk="0" fontAlgn="base" hangingPunct="0">
              <a:spcBef>
                <a:spcPts val="0"/>
              </a:spcBef>
              <a:spcAft>
                <a:spcPts val="0"/>
              </a:spcAft>
              <a:buSzPts val="2800"/>
              <a:buNone/>
              <a:defRPr sz="39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lvl="1" algn="l" rtl="0" eaLnBrk="0" fontAlgn="base" hangingPunct="0">
              <a:spcBef>
                <a:spcPts val="0"/>
              </a:spcBef>
              <a:spcAft>
                <a:spcPts val="0"/>
              </a:spcAft>
              <a:buSzPts val="2800"/>
              <a:buNone/>
              <a:defRPr sz="3900" b="1">
                <a:solidFill>
                  <a:schemeClr val="tx2"/>
                </a:solidFill>
                <a:latin typeface="Arial" charset="0"/>
              </a:defRPr>
            </a:lvl2pPr>
            <a:lvl3pPr lvl="2" algn="l" rtl="0" eaLnBrk="0" fontAlgn="base" hangingPunct="0">
              <a:spcBef>
                <a:spcPts val="0"/>
              </a:spcBef>
              <a:spcAft>
                <a:spcPts val="0"/>
              </a:spcAft>
              <a:buSzPts val="2800"/>
              <a:buNone/>
              <a:defRPr sz="3900" b="1">
                <a:solidFill>
                  <a:schemeClr val="tx2"/>
                </a:solidFill>
                <a:latin typeface="Arial" charset="0"/>
              </a:defRPr>
            </a:lvl3pPr>
            <a:lvl4pPr lvl="3" algn="l" rtl="0" eaLnBrk="0" fontAlgn="base" hangingPunct="0">
              <a:spcBef>
                <a:spcPts val="0"/>
              </a:spcBef>
              <a:spcAft>
                <a:spcPts val="0"/>
              </a:spcAft>
              <a:buSzPts val="2800"/>
              <a:buNone/>
              <a:defRPr sz="3900" b="1">
                <a:solidFill>
                  <a:schemeClr val="tx2"/>
                </a:solidFill>
                <a:latin typeface="Arial" charset="0"/>
              </a:defRPr>
            </a:lvl4pPr>
            <a:lvl5pPr lvl="4" algn="l" rtl="0" eaLnBrk="0" fontAlgn="base" hangingPunct="0">
              <a:spcBef>
                <a:spcPts val="0"/>
              </a:spcBef>
              <a:spcAft>
                <a:spcPts val="0"/>
              </a:spcAft>
              <a:buSzPts val="2800"/>
              <a:buNone/>
              <a:defRPr sz="3900" b="1">
                <a:solidFill>
                  <a:schemeClr val="tx2"/>
                </a:solidFill>
                <a:latin typeface="Arial" charset="0"/>
              </a:defRPr>
            </a:lvl5pPr>
            <a:lvl6pPr marL="457200" lvl="5" algn="l" rtl="0" fontAlgn="base">
              <a:spcBef>
                <a:spcPts val="0"/>
              </a:spcBef>
              <a:spcAft>
                <a:spcPts val="0"/>
              </a:spcAft>
              <a:buSzPts val="2800"/>
              <a:buNone/>
              <a:defRPr sz="3900" b="1">
                <a:solidFill>
                  <a:schemeClr val="tx2"/>
                </a:solidFill>
                <a:latin typeface="Arial" charset="0"/>
              </a:defRPr>
            </a:lvl6pPr>
            <a:lvl7pPr marL="914400" lvl="6" algn="l" rtl="0" fontAlgn="base">
              <a:spcBef>
                <a:spcPts val="0"/>
              </a:spcBef>
              <a:spcAft>
                <a:spcPts val="0"/>
              </a:spcAft>
              <a:buSzPts val="2800"/>
              <a:buNone/>
              <a:defRPr sz="3900" b="1">
                <a:solidFill>
                  <a:schemeClr val="tx2"/>
                </a:solidFill>
                <a:latin typeface="Arial" charset="0"/>
              </a:defRPr>
            </a:lvl7pPr>
            <a:lvl8pPr marL="1371600" lvl="7" algn="l" rtl="0" fontAlgn="base">
              <a:spcBef>
                <a:spcPts val="0"/>
              </a:spcBef>
              <a:spcAft>
                <a:spcPts val="0"/>
              </a:spcAft>
              <a:buSzPts val="2800"/>
              <a:buNone/>
              <a:defRPr sz="3900" b="1">
                <a:solidFill>
                  <a:schemeClr val="tx2"/>
                </a:solidFill>
                <a:latin typeface="Arial" charset="0"/>
              </a:defRPr>
            </a:lvl8pPr>
            <a:lvl9pPr marL="1828800" lvl="8" algn="l" rtl="0" fontAlgn="base">
              <a:spcBef>
                <a:spcPts val="0"/>
              </a:spcBef>
              <a:spcAft>
                <a:spcPts val="0"/>
              </a:spcAft>
              <a:buSzPts val="2800"/>
              <a:buNone/>
              <a:defRPr sz="39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>
              <a:lnSpc>
                <a:spcPct val="150000"/>
              </a:lnSpc>
            </a:pPr>
            <a:endParaRPr lang="uk-UA" sz="3200" dirty="0">
              <a:solidFill>
                <a:srgbClr val="7030A0"/>
              </a:solidFill>
            </a:endParaRPr>
          </a:p>
          <a:p>
            <a:pPr algn="ctr">
              <a:lnSpc>
                <a:spcPct val="150000"/>
              </a:lnSpc>
            </a:pPr>
            <a:endParaRPr lang="uk-UA" sz="3200" dirty="0">
              <a:solidFill>
                <a:srgbClr val="7030A0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uk-UA" sz="3200" dirty="0">
                <a:solidFill>
                  <a:srgbClr val="7030A0"/>
                </a:solidFill>
              </a:rPr>
              <a:t>Інструменти розробника</a:t>
            </a:r>
          </a:p>
          <a:p>
            <a:pPr marR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uk-UA" sz="3200" dirty="0">
              <a:solidFill>
                <a:srgbClr val="7030A0"/>
              </a:solidFill>
            </a:endParaRPr>
          </a:p>
          <a:p>
            <a:pPr marR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uk-UA" sz="3200" b="1" dirty="0">
              <a:solidFill>
                <a:srgbClr val="7030A0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3252230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1844824"/>
            <a:ext cx="9144000" cy="4659991"/>
          </a:xfrm>
          <a:prstGeom prst="rect">
            <a:avLst/>
          </a:prstGeom>
        </p:spPr>
      </p:pic>
      <p:sp>
        <p:nvSpPr>
          <p:cNvPr id="2" name="Google Shape;116;p18">
            <a:extLst>
              <a:ext uri="{FF2B5EF4-FFF2-40B4-BE49-F238E27FC236}">
                <a16:creationId xmlns:a16="http://schemas.microsoft.com/office/drawing/2014/main" id="{EACF66CD-BC28-1C9E-AA04-9A92CDA32AAE}"/>
              </a:ext>
            </a:extLst>
          </p:cNvPr>
          <p:cNvSpPr txBox="1">
            <a:spLocks/>
          </p:cNvSpPr>
          <p:nvPr/>
        </p:nvSpPr>
        <p:spPr bwMode="auto">
          <a:xfrm>
            <a:off x="-180528" y="188640"/>
            <a:ext cx="7956375" cy="1244468"/>
          </a:xfrm>
          <a:prstGeom prst="rect">
            <a:avLst/>
          </a:prstGeom>
          <a:solidFill>
            <a:srgbClr val="E0C1FF"/>
          </a:solidFill>
          <a:ln>
            <a:noFill/>
          </a:ln>
          <a:effectLst>
            <a:softEdge rad="368300"/>
          </a:effectLst>
        </p:spPr>
        <p:txBody>
          <a:bodyPr spcFirstLastPara="1" vert="horz" wrap="square" lIns="91425" tIns="45700" rIns="91425" bIns="45700" numCol="1" anchor="ctr" anchorCtr="0" compatLnSpc="1">
            <a:prstTxWarp prst="textNoShape">
              <a:avLst/>
            </a:prstTxWarp>
            <a:noAutofit/>
          </a:bodyPr>
          <a:lstStyle>
            <a:lvl1pPr lvl="0" algn="l" rtl="0" eaLnBrk="0" fontAlgn="base" hangingPunct="0">
              <a:spcBef>
                <a:spcPts val="0"/>
              </a:spcBef>
              <a:spcAft>
                <a:spcPts val="0"/>
              </a:spcAft>
              <a:buSzPts val="2800"/>
              <a:buNone/>
              <a:defRPr sz="39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lvl="1" algn="l" rtl="0" eaLnBrk="0" fontAlgn="base" hangingPunct="0">
              <a:spcBef>
                <a:spcPts val="0"/>
              </a:spcBef>
              <a:spcAft>
                <a:spcPts val="0"/>
              </a:spcAft>
              <a:buSzPts val="2800"/>
              <a:buNone/>
              <a:defRPr sz="3900" b="1">
                <a:solidFill>
                  <a:schemeClr val="tx2"/>
                </a:solidFill>
                <a:latin typeface="Arial" charset="0"/>
              </a:defRPr>
            </a:lvl2pPr>
            <a:lvl3pPr lvl="2" algn="l" rtl="0" eaLnBrk="0" fontAlgn="base" hangingPunct="0">
              <a:spcBef>
                <a:spcPts val="0"/>
              </a:spcBef>
              <a:spcAft>
                <a:spcPts val="0"/>
              </a:spcAft>
              <a:buSzPts val="2800"/>
              <a:buNone/>
              <a:defRPr sz="3900" b="1">
                <a:solidFill>
                  <a:schemeClr val="tx2"/>
                </a:solidFill>
                <a:latin typeface="Arial" charset="0"/>
              </a:defRPr>
            </a:lvl3pPr>
            <a:lvl4pPr lvl="3" algn="l" rtl="0" eaLnBrk="0" fontAlgn="base" hangingPunct="0">
              <a:spcBef>
                <a:spcPts val="0"/>
              </a:spcBef>
              <a:spcAft>
                <a:spcPts val="0"/>
              </a:spcAft>
              <a:buSzPts val="2800"/>
              <a:buNone/>
              <a:defRPr sz="3900" b="1">
                <a:solidFill>
                  <a:schemeClr val="tx2"/>
                </a:solidFill>
                <a:latin typeface="Arial" charset="0"/>
              </a:defRPr>
            </a:lvl4pPr>
            <a:lvl5pPr lvl="4" algn="l" rtl="0" eaLnBrk="0" fontAlgn="base" hangingPunct="0">
              <a:spcBef>
                <a:spcPts val="0"/>
              </a:spcBef>
              <a:spcAft>
                <a:spcPts val="0"/>
              </a:spcAft>
              <a:buSzPts val="2800"/>
              <a:buNone/>
              <a:defRPr sz="3900" b="1">
                <a:solidFill>
                  <a:schemeClr val="tx2"/>
                </a:solidFill>
                <a:latin typeface="Arial" charset="0"/>
              </a:defRPr>
            </a:lvl5pPr>
            <a:lvl6pPr marL="457200" lvl="5" algn="l" rtl="0" fontAlgn="base">
              <a:spcBef>
                <a:spcPts val="0"/>
              </a:spcBef>
              <a:spcAft>
                <a:spcPts val="0"/>
              </a:spcAft>
              <a:buSzPts val="2800"/>
              <a:buNone/>
              <a:defRPr sz="3900" b="1">
                <a:solidFill>
                  <a:schemeClr val="tx2"/>
                </a:solidFill>
                <a:latin typeface="Arial" charset="0"/>
              </a:defRPr>
            </a:lvl6pPr>
            <a:lvl7pPr marL="914400" lvl="6" algn="l" rtl="0" fontAlgn="base">
              <a:spcBef>
                <a:spcPts val="0"/>
              </a:spcBef>
              <a:spcAft>
                <a:spcPts val="0"/>
              </a:spcAft>
              <a:buSzPts val="2800"/>
              <a:buNone/>
              <a:defRPr sz="3900" b="1">
                <a:solidFill>
                  <a:schemeClr val="tx2"/>
                </a:solidFill>
                <a:latin typeface="Arial" charset="0"/>
              </a:defRPr>
            </a:lvl7pPr>
            <a:lvl8pPr marL="1371600" lvl="7" algn="l" rtl="0" fontAlgn="base">
              <a:spcBef>
                <a:spcPts val="0"/>
              </a:spcBef>
              <a:spcAft>
                <a:spcPts val="0"/>
              </a:spcAft>
              <a:buSzPts val="2800"/>
              <a:buNone/>
              <a:defRPr sz="3900" b="1">
                <a:solidFill>
                  <a:schemeClr val="tx2"/>
                </a:solidFill>
                <a:latin typeface="Arial" charset="0"/>
              </a:defRPr>
            </a:lvl8pPr>
            <a:lvl9pPr marL="1828800" lvl="8" algn="l" rtl="0" fontAlgn="base">
              <a:spcBef>
                <a:spcPts val="0"/>
              </a:spcBef>
              <a:spcAft>
                <a:spcPts val="0"/>
              </a:spcAft>
              <a:buSzPts val="2800"/>
              <a:buNone/>
              <a:defRPr sz="39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>
              <a:lnSpc>
                <a:spcPct val="150000"/>
              </a:lnSpc>
            </a:pPr>
            <a:endParaRPr lang="uk-UA" sz="3200" dirty="0">
              <a:solidFill>
                <a:srgbClr val="7030A0"/>
              </a:solidFill>
            </a:endParaRPr>
          </a:p>
          <a:p>
            <a:pPr algn="ctr">
              <a:lnSpc>
                <a:spcPct val="150000"/>
              </a:lnSpc>
            </a:pPr>
            <a:endParaRPr lang="uk-UA" sz="3200" dirty="0">
              <a:solidFill>
                <a:srgbClr val="7030A0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uk-UA" sz="3200" dirty="0">
                <a:solidFill>
                  <a:srgbClr val="7030A0"/>
                </a:solidFill>
              </a:rPr>
              <a:t>Інспектор елементів</a:t>
            </a:r>
          </a:p>
          <a:p>
            <a:pPr marR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uk-UA" sz="3200" dirty="0">
              <a:solidFill>
                <a:srgbClr val="7030A0"/>
              </a:solidFill>
            </a:endParaRPr>
          </a:p>
          <a:p>
            <a:pPr marR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uk-UA" sz="3200" b="1" dirty="0">
              <a:solidFill>
                <a:srgbClr val="7030A0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4938155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1524" y="1586143"/>
            <a:ext cx="2980952" cy="3685714"/>
          </a:xfrm>
          <a:prstGeom prst="rect">
            <a:avLst/>
          </a:prstGeom>
        </p:spPr>
      </p:pic>
      <p:sp>
        <p:nvSpPr>
          <p:cNvPr id="3" name="Google Shape;116;p18">
            <a:extLst>
              <a:ext uri="{FF2B5EF4-FFF2-40B4-BE49-F238E27FC236}">
                <a16:creationId xmlns:a16="http://schemas.microsoft.com/office/drawing/2014/main" id="{A44EB904-1D50-3662-DB4E-38C0A777A828}"/>
              </a:ext>
            </a:extLst>
          </p:cNvPr>
          <p:cNvSpPr txBox="1">
            <a:spLocks/>
          </p:cNvSpPr>
          <p:nvPr/>
        </p:nvSpPr>
        <p:spPr bwMode="auto">
          <a:xfrm>
            <a:off x="179512" y="-6613"/>
            <a:ext cx="7956375" cy="1244468"/>
          </a:xfrm>
          <a:prstGeom prst="rect">
            <a:avLst/>
          </a:prstGeom>
          <a:solidFill>
            <a:srgbClr val="E0C1FF"/>
          </a:solidFill>
          <a:ln>
            <a:noFill/>
          </a:ln>
          <a:effectLst>
            <a:softEdge rad="368300"/>
          </a:effectLst>
        </p:spPr>
        <p:txBody>
          <a:bodyPr spcFirstLastPara="1" vert="horz" wrap="square" lIns="91425" tIns="45700" rIns="91425" bIns="45700" numCol="1" anchor="ctr" anchorCtr="0" compatLnSpc="1">
            <a:prstTxWarp prst="textNoShape">
              <a:avLst/>
            </a:prstTxWarp>
            <a:noAutofit/>
          </a:bodyPr>
          <a:lstStyle>
            <a:lvl1pPr lvl="0" algn="l" rtl="0" eaLnBrk="0" fontAlgn="base" hangingPunct="0">
              <a:spcBef>
                <a:spcPts val="0"/>
              </a:spcBef>
              <a:spcAft>
                <a:spcPts val="0"/>
              </a:spcAft>
              <a:buSzPts val="2800"/>
              <a:buNone/>
              <a:defRPr sz="39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lvl="1" algn="l" rtl="0" eaLnBrk="0" fontAlgn="base" hangingPunct="0">
              <a:spcBef>
                <a:spcPts val="0"/>
              </a:spcBef>
              <a:spcAft>
                <a:spcPts val="0"/>
              </a:spcAft>
              <a:buSzPts val="2800"/>
              <a:buNone/>
              <a:defRPr sz="3900" b="1">
                <a:solidFill>
                  <a:schemeClr val="tx2"/>
                </a:solidFill>
                <a:latin typeface="Arial" charset="0"/>
              </a:defRPr>
            </a:lvl2pPr>
            <a:lvl3pPr lvl="2" algn="l" rtl="0" eaLnBrk="0" fontAlgn="base" hangingPunct="0">
              <a:spcBef>
                <a:spcPts val="0"/>
              </a:spcBef>
              <a:spcAft>
                <a:spcPts val="0"/>
              </a:spcAft>
              <a:buSzPts val="2800"/>
              <a:buNone/>
              <a:defRPr sz="3900" b="1">
                <a:solidFill>
                  <a:schemeClr val="tx2"/>
                </a:solidFill>
                <a:latin typeface="Arial" charset="0"/>
              </a:defRPr>
            </a:lvl3pPr>
            <a:lvl4pPr lvl="3" algn="l" rtl="0" eaLnBrk="0" fontAlgn="base" hangingPunct="0">
              <a:spcBef>
                <a:spcPts val="0"/>
              </a:spcBef>
              <a:spcAft>
                <a:spcPts val="0"/>
              </a:spcAft>
              <a:buSzPts val="2800"/>
              <a:buNone/>
              <a:defRPr sz="3900" b="1">
                <a:solidFill>
                  <a:schemeClr val="tx2"/>
                </a:solidFill>
                <a:latin typeface="Arial" charset="0"/>
              </a:defRPr>
            </a:lvl4pPr>
            <a:lvl5pPr lvl="4" algn="l" rtl="0" eaLnBrk="0" fontAlgn="base" hangingPunct="0">
              <a:spcBef>
                <a:spcPts val="0"/>
              </a:spcBef>
              <a:spcAft>
                <a:spcPts val="0"/>
              </a:spcAft>
              <a:buSzPts val="2800"/>
              <a:buNone/>
              <a:defRPr sz="3900" b="1">
                <a:solidFill>
                  <a:schemeClr val="tx2"/>
                </a:solidFill>
                <a:latin typeface="Arial" charset="0"/>
              </a:defRPr>
            </a:lvl5pPr>
            <a:lvl6pPr marL="457200" lvl="5" algn="l" rtl="0" fontAlgn="base">
              <a:spcBef>
                <a:spcPts val="0"/>
              </a:spcBef>
              <a:spcAft>
                <a:spcPts val="0"/>
              </a:spcAft>
              <a:buSzPts val="2800"/>
              <a:buNone/>
              <a:defRPr sz="3900" b="1">
                <a:solidFill>
                  <a:schemeClr val="tx2"/>
                </a:solidFill>
                <a:latin typeface="Arial" charset="0"/>
              </a:defRPr>
            </a:lvl6pPr>
            <a:lvl7pPr marL="914400" lvl="6" algn="l" rtl="0" fontAlgn="base">
              <a:spcBef>
                <a:spcPts val="0"/>
              </a:spcBef>
              <a:spcAft>
                <a:spcPts val="0"/>
              </a:spcAft>
              <a:buSzPts val="2800"/>
              <a:buNone/>
              <a:defRPr sz="3900" b="1">
                <a:solidFill>
                  <a:schemeClr val="tx2"/>
                </a:solidFill>
                <a:latin typeface="Arial" charset="0"/>
              </a:defRPr>
            </a:lvl7pPr>
            <a:lvl8pPr marL="1371600" lvl="7" algn="l" rtl="0" fontAlgn="base">
              <a:spcBef>
                <a:spcPts val="0"/>
              </a:spcBef>
              <a:spcAft>
                <a:spcPts val="0"/>
              </a:spcAft>
              <a:buSzPts val="2800"/>
              <a:buNone/>
              <a:defRPr sz="3900" b="1">
                <a:solidFill>
                  <a:schemeClr val="tx2"/>
                </a:solidFill>
                <a:latin typeface="Arial" charset="0"/>
              </a:defRPr>
            </a:lvl8pPr>
            <a:lvl9pPr marL="1828800" lvl="8" algn="l" rtl="0" fontAlgn="base">
              <a:spcBef>
                <a:spcPts val="0"/>
              </a:spcBef>
              <a:spcAft>
                <a:spcPts val="0"/>
              </a:spcAft>
              <a:buSzPts val="2800"/>
              <a:buNone/>
              <a:defRPr sz="39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>
              <a:lnSpc>
                <a:spcPct val="150000"/>
              </a:lnSpc>
            </a:pPr>
            <a:endParaRPr lang="uk-UA" sz="3200" dirty="0">
              <a:solidFill>
                <a:srgbClr val="7030A0"/>
              </a:solidFill>
            </a:endParaRPr>
          </a:p>
          <a:p>
            <a:pPr algn="ctr">
              <a:lnSpc>
                <a:spcPct val="150000"/>
              </a:lnSpc>
            </a:pPr>
            <a:endParaRPr lang="uk-UA" sz="3200" dirty="0">
              <a:solidFill>
                <a:srgbClr val="7030A0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uk-UA" sz="3200" dirty="0">
                <a:solidFill>
                  <a:srgbClr val="7030A0"/>
                </a:solidFill>
              </a:rPr>
              <a:t>Популярні </a:t>
            </a:r>
            <a:r>
              <a:rPr lang="en-US" sz="3200" dirty="0">
                <a:solidFill>
                  <a:srgbClr val="7030A0"/>
                </a:solidFill>
              </a:rPr>
              <a:t>IDE </a:t>
            </a:r>
            <a:r>
              <a:rPr lang="uk-UA" sz="3200" dirty="0">
                <a:solidFill>
                  <a:srgbClr val="7030A0"/>
                </a:solidFill>
              </a:rPr>
              <a:t>в Україні</a:t>
            </a:r>
          </a:p>
          <a:p>
            <a:pPr marR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uk-UA" sz="3200" dirty="0">
              <a:solidFill>
                <a:srgbClr val="7030A0"/>
              </a:solidFill>
            </a:endParaRPr>
          </a:p>
          <a:p>
            <a:pPr marR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uk-UA" sz="3200" b="1" dirty="0">
              <a:solidFill>
                <a:srgbClr val="7030A0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2244389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E207239-BD57-86BF-3F06-6C3A1B81B1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1772816"/>
            <a:ext cx="5991225" cy="4143375"/>
          </a:xfrm>
          <a:prstGeom prst="rect">
            <a:avLst/>
          </a:prstGeom>
        </p:spPr>
      </p:pic>
      <p:sp>
        <p:nvSpPr>
          <p:cNvPr id="6" name="Google Shape;116;p18">
            <a:extLst>
              <a:ext uri="{FF2B5EF4-FFF2-40B4-BE49-F238E27FC236}">
                <a16:creationId xmlns:a16="http://schemas.microsoft.com/office/drawing/2014/main" id="{4E6CB3F8-3E33-81EA-8555-456099AD5FAA}"/>
              </a:ext>
            </a:extLst>
          </p:cNvPr>
          <p:cNvSpPr txBox="1">
            <a:spLocks/>
          </p:cNvSpPr>
          <p:nvPr/>
        </p:nvSpPr>
        <p:spPr bwMode="auto">
          <a:xfrm>
            <a:off x="0" y="116632"/>
            <a:ext cx="7956375" cy="1244468"/>
          </a:xfrm>
          <a:prstGeom prst="rect">
            <a:avLst/>
          </a:prstGeom>
          <a:solidFill>
            <a:srgbClr val="E0C1FF"/>
          </a:solidFill>
          <a:ln>
            <a:noFill/>
          </a:ln>
          <a:effectLst>
            <a:softEdge rad="368300"/>
          </a:effectLst>
        </p:spPr>
        <p:txBody>
          <a:bodyPr spcFirstLastPara="1" vert="horz" wrap="square" lIns="91425" tIns="45700" rIns="91425" bIns="45700" numCol="1" anchor="ctr" anchorCtr="0" compatLnSpc="1">
            <a:prstTxWarp prst="textNoShape">
              <a:avLst/>
            </a:prstTxWarp>
            <a:noAutofit/>
          </a:bodyPr>
          <a:lstStyle>
            <a:lvl1pPr lvl="0" algn="l" rtl="0" eaLnBrk="0" fontAlgn="base" hangingPunct="0">
              <a:spcBef>
                <a:spcPts val="0"/>
              </a:spcBef>
              <a:spcAft>
                <a:spcPts val="0"/>
              </a:spcAft>
              <a:buSzPts val="2800"/>
              <a:buNone/>
              <a:defRPr sz="39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lvl="1" algn="l" rtl="0" eaLnBrk="0" fontAlgn="base" hangingPunct="0">
              <a:spcBef>
                <a:spcPts val="0"/>
              </a:spcBef>
              <a:spcAft>
                <a:spcPts val="0"/>
              </a:spcAft>
              <a:buSzPts val="2800"/>
              <a:buNone/>
              <a:defRPr sz="3900" b="1">
                <a:solidFill>
                  <a:schemeClr val="tx2"/>
                </a:solidFill>
                <a:latin typeface="Arial" charset="0"/>
              </a:defRPr>
            </a:lvl2pPr>
            <a:lvl3pPr lvl="2" algn="l" rtl="0" eaLnBrk="0" fontAlgn="base" hangingPunct="0">
              <a:spcBef>
                <a:spcPts val="0"/>
              </a:spcBef>
              <a:spcAft>
                <a:spcPts val="0"/>
              </a:spcAft>
              <a:buSzPts val="2800"/>
              <a:buNone/>
              <a:defRPr sz="3900" b="1">
                <a:solidFill>
                  <a:schemeClr val="tx2"/>
                </a:solidFill>
                <a:latin typeface="Arial" charset="0"/>
              </a:defRPr>
            </a:lvl3pPr>
            <a:lvl4pPr lvl="3" algn="l" rtl="0" eaLnBrk="0" fontAlgn="base" hangingPunct="0">
              <a:spcBef>
                <a:spcPts val="0"/>
              </a:spcBef>
              <a:spcAft>
                <a:spcPts val="0"/>
              </a:spcAft>
              <a:buSzPts val="2800"/>
              <a:buNone/>
              <a:defRPr sz="3900" b="1">
                <a:solidFill>
                  <a:schemeClr val="tx2"/>
                </a:solidFill>
                <a:latin typeface="Arial" charset="0"/>
              </a:defRPr>
            </a:lvl4pPr>
            <a:lvl5pPr lvl="4" algn="l" rtl="0" eaLnBrk="0" fontAlgn="base" hangingPunct="0">
              <a:spcBef>
                <a:spcPts val="0"/>
              </a:spcBef>
              <a:spcAft>
                <a:spcPts val="0"/>
              </a:spcAft>
              <a:buSzPts val="2800"/>
              <a:buNone/>
              <a:defRPr sz="3900" b="1">
                <a:solidFill>
                  <a:schemeClr val="tx2"/>
                </a:solidFill>
                <a:latin typeface="Arial" charset="0"/>
              </a:defRPr>
            </a:lvl5pPr>
            <a:lvl6pPr marL="457200" lvl="5" algn="l" rtl="0" fontAlgn="base">
              <a:spcBef>
                <a:spcPts val="0"/>
              </a:spcBef>
              <a:spcAft>
                <a:spcPts val="0"/>
              </a:spcAft>
              <a:buSzPts val="2800"/>
              <a:buNone/>
              <a:defRPr sz="3900" b="1">
                <a:solidFill>
                  <a:schemeClr val="tx2"/>
                </a:solidFill>
                <a:latin typeface="Arial" charset="0"/>
              </a:defRPr>
            </a:lvl6pPr>
            <a:lvl7pPr marL="914400" lvl="6" algn="l" rtl="0" fontAlgn="base">
              <a:spcBef>
                <a:spcPts val="0"/>
              </a:spcBef>
              <a:spcAft>
                <a:spcPts val="0"/>
              </a:spcAft>
              <a:buSzPts val="2800"/>
              <a:buNone/>
              <a:defRPr sz="3900" b="1">
                <a:solidFill>
                  <a:schemeClr val="tx2"/>
                </a:solidFill>
                <a:latin typeface="Arial" charset="0"/>
              </a:defRPr>
            </a:lvl7pPr>
            <a:lvl8pPr marL="1371600" lvl="7" algn="l" rtl="0" fontAlgn="base">
              <a:spcBef>
                <a:spcPts val="0"/>
              </a:spcBef>
              <a:spcAft>
                <a:spcPts val="0"/>
              </a:spcAft>
              <a:buSzPts val="2800"/>
              <a:buNone/>
              <a:defRPr sz="3900" b="1">
                <a:solidFill>
                  <a:schemeClr val="tx2"/>
                </a:solidFill>
                <a:latin typeface="Arial" charset="0"/>
              </a:defRPr>
            </a:lvl8pPr>
            <a:lvl9pPr marL="1828800" lvl="8" algn="l" rtl="0" fontAlgn="base">
              <a:spcBef>
                <a:spcPts val="0"/>
              </a:spcBef>
              <a:spcAft>
                <a:spcPts val="0"/>
              </a:spcAft>
              <a:buSzPts val="2800"/>
              <a:buNone/>
              <a:defRPr sz="39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>
              <a:lnSpc>
                <a:spcPct val="150000"/>
              </a:lnSpc>
            </a:pPr>
            <a:endParaRPr lang="uk-UA" sz="3200" dirty="0">
              <a:solidFill>
                <a:srgbClr val="7030A0"/>
              </a:solidFill>
            </a:endParaRPr>
          </a:p>
          <a:p>
            <a:pPr algn="ctr">
              <a:lnSpc>
                <a:spcPct val="150000"/>
              </a:lnSpc>
            </a:pPr>
            <a:endParaRPr lang="uk-UA" sz="3200" dirty="0">
              <a:solidFill>
                <a:srgbClr val="7030A0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uk-UA" sz="3200" dirty="0">
                <a:solidFill>
                  <a:srgbClr val="7030A0"/>
                </a:solidFill>
              </a:rPr>
              <a:t>Ієрархічна структура  </a:t>
            </a:r>
            <a:r>
              <a:rPr lang="en-US" sz="3200" dirty="0">
                <a:solidFill>
                  <a:srgbClr val="7030A0"/>
                </a:solidFill>
              </a:rPr>
              <a:t>HTML</a:t>
            </a:r>
            <a:endParaRPr lang="uk-UA" sz="3200" dirty="0">
              <a:solidFill>
                <a:srgbClr val="7030A0"/>
              </a:solidFill>
            </a:endParaRPr>
          </a:p>
          <a:p>
            <a:pPr marR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uk-UA" sz="3200" dirty="0">
              <a:solidFill>
                <a:srgbClr val="7030A0"/>
              </a:solidFill>
            </a:endParaRPr>
          </a:p>
          <a:p>
            <a:pPr marR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uk-UA" sz="3200" b="1" dirty="0">
              <a:solidFill>
                <a:srgbClr val="7030A0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8612993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94AC1B0-C9CA-5F5B-AC19-CD80EAA281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8837" y="1433512"/>
            <a:ext cx="4886325" cy="3990975"/>
          </a:xfrm>
          <a:prstGeom prst="rect">
            <a:avLst/>
          </a:prstGeom>
        </p:spPr>
      </p:pic>
      <p:sp>
        <p:nvSpPr>
          <p:cNvPr id="2" name="Google Shape;116;p18">
            <a:extLst>
              <a:ext uri="{FF2B5EF4-FFF2-40B4-BE49-F238E27FC236}">
                <a16:creationId xmlns:a16="http://schemas.microsoft.com/office/drawing/2014/main" id="{D6A40A54-BD21-CBA2-9277-F3020AC95BCF}"/>
              </a:ext>
            </a:extLst>
          </p:cNvPr>
          <p:cNvSpPr txBox="1">
            <a:spLocks/>
          </p:cNvSpPr>
          <p:nvPr/>
        </p:nvSpPr>
        <p:spPr bwMode="auto">
          <a:xfrm>
            <a:off x="179512" y="3631"/>
            <a:ext cx="7956375" cy="1244468"/>
          </a:xfrm>
          <a:prstGeom prst="rect">
            <a:avLst/>
          </a:prstGeom>
          <a:solidFill>
            <a:srgbClr val="E0C1FF"/>
          </a:solidFill>
          <a:ln>
            <a:noFill/>
          </a:ln>
          <a:effectLst>
            <a:softEdge rad="368300"/>
          </a:effectLst>
        </p:spPr>
        <p:txBody>
          <a:bodyPr spcFirstLastPara="1" vert="horz" wrap="square" lIns="91425" tIns="45700" rIns="91425" bIns="45700" numCol="1" anchor="ctr" anchorCtr="0" compatLnSpc="1">
            <a:prstTxWarp prst="textNoShape">
              <a:avLst/>
            </a:prstTxWarp>
            <a:noAutofit/>
          </a:bodyPr>
          <a:lstStyle>
            <a:lvl1pPr lvl="0" algn="l" rtl="0" eaLnBrk="0" fontAlgn="base" hangingPunct="0">
              <a:spcBef>
                <a:spcPts val="0"/>
              </a:spcBef>
              <a:spcAft>
                <a:spcPts val="0"/>
              </a:spcAft>
              <a:buSzPts val="2800"/>
              <a:buNone/>
              <a:defRPr sz="39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lvl="1" algn="l" rtl="0" eaLnBrk="0" fontAlgn="base" hangingPunct="0">
              <a:spcBef>
                <a:spcPts val="0"/>
              </a:spcBef>
              <a:spcAft>
                <a:spcPts val="0"/>
              </a:spcAft>
              <a:buSzPts val="2800"/>
              <a:buNone/>
              <a:defRPr sz="3900" b="1">
                <a:solidFill>
                  <a:schemeClr val="tx2"/>
                </a:solidFill>
                <a:latin typeface="Arial" charset="0"/>
              </a:defRPr>
            </a:lvl2pPr>
            <a:lvl3pPr lvl="2" algn="l" rtl="0" eaLnBrk="0" fontAlgn="base" hangingPunct="0">
              <a:spcBef>
                <a:spcPts val="0"/>
              </a:spcBef>
              <a:spcAft>
                <a:spcPts val="0"/>
              </a:spcAft>
              <a:buSzPts val="2800"/>
              <a:buNone/>
              <a:defRPr sz="3900" b="1">
                <a:solidFill>
                  <a:schemeClr val="tx2"/>
                </a:solidFill>
                <a:latin typeface="Arial" charset="0"/>
              </a:defRPr>
            </a:lvl3pPr>
            <a:lvl4pPr lvl="3" algn="l" rtl="0" eaLnBrk="0" fontAlgn="base" hangingPunct="0">
              <a:spcBef>
                <a:spcPts val="0"/>
              </a:spcBef>
              <a:spcAft>
                <a:spcPts val="0"/>
              </a:spcAft>
              <a:buSzPts val="2800"/>
              <a:buNone/>
              <a:defRPr sz="3900" b="1">
                <a:solidFill>
                  <a:schemeClr val="tx2"/>
                </a:solidFill>
                <a:latin typeface="Arial" charset="0"/>
              </a:defRPr>
            </a:lvl4pPr>
            <a:lvl5pPr lvl="4" algn="l" rtl="0" eaLnBrk="0" fontAlgn="base" hangingPunct="0">
              <a:spcBef>
                <a:spcPts val="0"/>
              </a:spcBef>
              <a:spcAft>
                <a:spcPts val="0"/>
              </a:spcAft>
              <a:buSzPts val="2800"/>
              <a:buNone/>
              <a:defRPr sz="3900" b="1">
                <a:solidFill>
                  <a:schemeClr val="tx2"/>
                </a:solidFill>
                <a:latin typeface="Arial" charset="0"/>
              </a:defRPr>
            </a:lvl5pPr>
            <a:lvl6pPr marL="457200" lvl="5" algn="l" rtl="0" fontAlgn="base">
              <a:spcBef>
                <a:spcPts val="0"/>
              </a:spcBef>
              <a:spcAft>
                <a:spcPts val="0"/>
              </a:spcAft>
              <a:buSzPts val="2800"/>
              <a:buNone/>
              <a:defRPr sz="3900" b="1">
                <a:solidFill>
                  <a:schemeClr val="tx2"/>
                </a:solidFill>
                <a:latin typeface="Arial" charset="0"/>
              </a:defRPr>
            </a:lvl6pPr>
            <a:lvl7pPr marL="914400" lvl="6" algn="l" rtl="0" fontAlgn="base">
              <a:spcBef>
                <a:spcPts val="0"/>
              </a:spcBef>
              <a:spcAft>
                <a:spcPts val="0"/>
              </a:spcAft>
              <a:buSzPts val="2800"/>
              <a:buNone/>
              <a:defRPr sz="3900" b="1">
                <a:solidFill>
                  <a:schemeClr val="tx2"/>
                </a:solidFill>
                <a:latin typeface="Arial" charset="0"/>
              </a:defRPr>
            </a:lvl7pPr>
            <a:lvl8pPr marL="1371600" lvl="7" algn="l" rtl="0" fontAlgn="base">
              <a:spcBef>
                <a:spcPts val="0"/>
              </a:spcBef>
              <a:spcAft>
                <a:spcPts val="0"/>
              </a:spcAft>
              <a:buSzPts val="2800"/>
              <a:buNone/>
              <a:defRPr sz="3900" b="1">
                <a:solidFill>
                  <a:schemeClr val="tx2"/>
                </a:solidFill>
                <a:latin typeface="Arial" charset="0"/>
              </a:defRPr>
            </a:lvl8pPr>
            <a:lvl9pPr marL="1828800" lvl="8" algn="l" rtl="0" fontAlgn="base">
              <a:spcBef>
                <a:spcPts val="0"/>
              </a:spcBef>
              <a:spcAft>
                <a:spcPts val="0"/>
              </a:spcAft>
              <a:buSzPts val="2800"/>
              <a:buNone/>
              <a:defRPr sz="39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>
              <a:lnSpc>
                <a:spcPct val="150000"/>
              </a:lnSpc>
            </a:pPr>
            <a:endParaRPr lang="uk-UA" sz="3200" dirty="0">
              <a:solidFill>
                <a:srgbClr val="7030A0"/>
              </a:solidFill>
            </a:endParaRPr>
          </a:p>
          <a:p>
            <a:pPr marR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uk-UA" sz="3200" dirty="0">
                <a:solidFill>
                  <a:srgbClr val="7030A0"/>
                </a:solidFill>
              </a:rPr>
              <a:t>Теги</a:t>
            </a:r>
          </a:p>
          <a:p>
            <a:pPr marR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uk-UA" sz="3200" b="1" dirty="0">
              <a:solidFill>
                <a:srgbClr val="7030A0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85668000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5">
            <a:extLst>
              <a:ext uri="{FF2B5EF4-FFF2-40B4-BE49-F238E27FC236}">
                <a16:creationId xmlns:a16="http://schemas.microsoft.com/office/drawing/2014/main" id="{B678A1C0-6153-DB63-64B5-71ACED6B17B2}"/>
              </a:ext>
            </a:extLst>
          </p:cNvPr>
          <p:cNvSpPr/>
          <p:nvPr/>
        </p:nvSpPr>
        <p:spPr>
          <a:xfrm>
            <a:off x="1331640" y="1484784"/>
            <a:ext cx="7170066" cy="41446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marR="0" indent="-5715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uk-UA" sz="3600" b="1" dirty="0">
                <a:solidFill>
                  <a:srgbClr val="0000CC"/>
                </a:solidFill>
                <a:latin typeface="+mj-lt"/>
                <a:ea typeface="+mj-ea"/>
                <a:cs typeface="+mj-cs"/>
              </a:rPr>
              <a:t>Парні</a:t>
            </a:r>
          </a:p>
          <a:p>
            <a:pPr indent="631825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dirty="0">
                <a:solidFill>
                  <a:srgbClr val="0000CC"/>
                </a:solidFill>
                <a:latin typeface="+mj-lt"/>
                <a:ea typeface="+mj-ea"/>
                <a:cs typeface="+mj-cs"/>
              </a:rPr>
              <a:t>&lt;p&gt; </a:t>
            </a:r>
            <a:r>
              <a:rPr lang="uk-UA" sz="3600" dirty="0">
                <a:solidFill>
                  <a:srgbClr val="0000CC"/>
                </a:solidFill>
                <a:latin typeface="+mj-lt"/>
                <a:ea typeface="+mj-ea"/>
                <a:cs typeface="+mj-cs"/>
              </a:rPr>
              <a:t>Я навчаюсь в КПІ</a:t>
            </a:r>
            <a:r>
              <a:rPr lang="en-US" sz="3600" dirty="0">
                <a:solidFill>
                  <a:srgbClr val="0000CC"/>
                </a:solidFill>
                <a:latin typeface="+mj-lt"/>
                <a:ea typeface="+mj-ea"/>
                <a:cs typeface="+mj-cs"/>
              </a:rPr>
              <a:t> &lt;/p&gt;</a:t>
            </a:r>
            <a:endParaRPr lang="uk-UA" sz="3600" dirty="0">
              <a:solidFill>
                <a:srgbClr val="0000CC"/>
              </a:solidFill>
              <a:latin typeface="+mj-lt"/>
              <a:ea typeface="+mj-ea"/>
              <a:cs typeface="+mj-cs"/>
            </a:endParaRPr>
          </a:p>
          <a:p>
            <a:pPr marL="571500" indent="-5715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uk-UA" sz="3600" b="1" dirty="0">
                <a:solidFill>
                  <a:srgbClr val="0000CC"/>
                </a:solidFill>
                <a:latin typeface="+mj-lt"/>
                <a:ea typeface="+mj-ea"/>
                <a:cs typeface="+mj-cs"/>
              </a:rPr>
              <a:t>Непарні </a:t>
            </a:r>
          </a:p>
          <a:p>
            <a:pPr indent="627063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dirty="0">
                <a:solidFill>
                  <a:srgbClr val="0000CC"/>
                </a:solidFill>
                <a:latin typeface="+mj-lt"/>
                <a:ea typeface="+mj-ea"/>
                <a:cs typeface="+mj-cs"/>
              </a:rPr>
              <a:t>&lt; </a:t>
            </a:r>
            <a:r>
              <a:rPr lang="en-US" sz="3600" dirty="0" err="1">
                <a:solidFill>
                  <a:srgbClr val="0000CC"/>
                </a:solidFill>
                <a:latin typeface="+mj-lt"/>
                <a:ea typeface="+mj-ea"/>
                <a:cs typeface="+mj-cs"/>
              </a:rPr>
              <a:t>img</a:t>
            </a:r>
            <a:r>
              <a:rPr lang="en-US" sz="3600" dirty="0">
                <a:solidFill>
                  <a:srgbClr val="0000CC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600" dirty="0" err="1">
                <a:solidFill>
                  <a:srgbClr val="0000CC"/>
                </a:solidFill>
                <a:latin typeface="+mj-lt"/>
                <a:ea typeface="+mj-ea"/>
                <a:cs typeface="+mj-cs"/>
              </a:rPr>
              <a:t>src</a:t>
            </a:r>
            <a:r>
              <a:rPr lang="en-US" sz="3600" dirty="0">
                <a:solidFill>
                  <a:srgbClr val="0000CC"/>
                </a:solidFill>
                <a:latin typeface="+mj-lt"/>
                <a:ea typeface="+mj-ea"/>
                <a:cs typeface="+mj-cs"/>
              </a:rPr>
              <a:t> = “ images.jpg&gt;</a:t>
            </a:r>
            <a:endParaRPr lang="uk-UA" sz="3600" dirty="0">
              <a:solidFill>
                <a:srgbClr val="0000CC"/>
              </a:solidFill>
              <a:latin typeface="+mj-lt"/>
              <a:ea typeface="+mj-ea"/>
              <a:cs typeface="+mj-cs"/>
            </a:endParaRPr>
          </a:p>
          <a:p>
            <a:pPr marR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uk-UA" sz="3600" b="1" dirty="0">
              <a:solidFill>
                <a:srgbClr val="FF0000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Google Shape;116;p18">
            <a:extLst>
              <a:ext uri="{FF2B5EF4-FFF2-40B4-BE49-F238E27FC236}">
                <a16:creationId xmlns:a16="http://schemas.microsoft.com/office/drawing/2014/main" id="{FDE9AAE6-5A94-F730-5BD0-90D1E6F961BD}"/>
              </a:ext>
            </a:extLst>
          </p:cNvPr>
          <p:cNvSpPr txBox="1">
            <a:spLocks/>
          </p:cNvSpPr>
          <p:nvPr/>
        </p:nvSpPr>
        <p:spPr bwMode="auto">
          <a:xfrm>
            <a:off x="179512" y="0"/>
            <a:ext cx="7956375" cy="1244468"/>
          </a:xfrm>
          <a:prstGeom prst="rect">
            <a:avLst/>
          </a:prstGeom>
          <a:solidFill>
            <a:srgbClr val="E0C1FF"/>
          </a:solidFill>
          <a:ln>
            <a:noFill/>
          </a:ln>
          <a:effectLst>
            <a:softEdge rad="368300"/>
          </a:effectLst>
        </p:spPr>
        <p:txBody>
          <a:bodyPr spcFirstLastPara="1" vert="horz" wrap="square" lIns="91425" tIns="45700" rIns="91425" bIns="45700" numCol="1" anchor="ctr" anchorCtr="0" compatLnSpc="1">
            <a:prstTxWarp prst="textNoShape">
              <a:avLst/>
            </a:prstTxWarp>
            <a:noAutofit/>
          </a:bodyPr>
          <a:lstStyle>
            <a:lvl1pPr lvl="0" algn="l" rtl="0" eaLnBrk="0" fontAlgn="base" hangingPunct="0">
              <a:spcBef>
                <a:spcPts val="0"/>
              </a:spcBef>
              <a:spcAft>
                <a:spcPts val="0"/>
              </a:spcAft>
              <a:buSzPts val="2800"/>
              <a:buNone/>
              <a:defRPr sz="39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lvl="1" algn="l" rtl="0" eaLnBrk="0" fontAlgn="base" hangingPunct="0">
              <a:spcBef>
                <a:spcPts val="0"/>
              </a:spcBef>
              <a:spcAft>
                <a:spcPts val="0"/>
              </a:spcAft>
              <a:buSzPts val="2800"/>
              <a:buNone/>
              <a:defRPr sz="3900" b="1">
                <a:solidFill>
                  <a:schemeClr val="tx2"/>
                </a:solidFill>
                <a:latin typeface="Arial" charset="0"/>
              </a:defRPr>
            </a:lvl2pPr>
            <a:lvl3pPr lvl="2" algn="l" rtl="0" eaLnBrk="0" fontAlgn="base" hangingPunct="0">
              <a:spcBef>
                <a:spcPts val="0"/>
              </a:spcBef>
              <a:spcAft>
                <a:spcPts val="0"/>
              </a:spcAft>
              <a:buSzPts val="2800"/>
              <a:buNone/>
              <a:defRPr sz="3900" b="1">
                <a:solidFill>
                  <a:schemeClr val="tx2"/>
                </a:solidFill>
                <a:latin typeface="Arial" charset="0"/>
              </a:defRPr>
            </a:lvl3pPr>
            <a:lvl4pPr lvl="3" algn="l" rtl="0" eaLnBrk="0" fontAlgn="base" hangingPunct="0">
              <a:spcBef>
                <a:spcPts val="0"/>
              </a:spcBef>
              <a:spcAft>
                <a:spcPts val="0"/>
              </a:spcAft>
              <a:buSzPts val="2800"/>
              <a:buNone/>
              <a:defRPr sz="3900" b="1">
                <a:solidFill>
                  <a:schemeClr val="tx2"/>
                </a:solidFill>
                <a:latin typeface="Arial" charset="0"/>
              </a:defRPr>
            </a:lvl4pPr>
            <a:lvl5pPr lvl="4" algn="l" rtl="0" eaLnBrk="0" fontAlgn="base" hangingPunct="0">
              <a:spcBef>
                <a:spcPts val="0"/>
              </a:spcBef>
              <a:spcAft>
                <a:spcPts val="0"/>
              </a:spcAft>
              <a:buSzPts val="2800"/>
              <a:buNone/>
              <a:defRPr sz="3900" b="1">
                <a:solidFill>
                  <a:schemeClr val="tx2"/>
                </a:solidFill>
                <a:latin typeface="Arial" charset="0"/>
              </a:defRPr>
            </a:lvl5pPr>
            <a:lvl6pPr marL="457200" lvl="5" algn="l" rtl="0" fontAlgn="base">
              <a:spcBef>
                <a:spcPts val="0"/>
              </a:spcBef>
              <a:spcAft>
                <a:spcPts val="0"/>
              </a:spcAft>
              <a:buSzPts val="2800"/>
              <a:buNone/>
              <a:defRPr sz="3900" b="1">
                <a:solidFill>
                  <a:schemeClr val="tx2"/>
                </a:solidFill>
                <a:latin typeface="Arial" charset="0"/>
              </a:defRPr>
            </a:lvl6pPr>
            <a:lvl7pPr marL="914400" lvl="6" algn="l" rtl="0" fontAlgn="base">
              <a:spcBef>
                <a:spcPts val="0"/>
              </a:spcBef>
              <a:spcAft>
                <a:spcPts val="0"/>
              </a:spcAft>
              <a:buSzPts val="2800"/>
              <a:buNone/>
              <a:defRPr sz="3900" b="1">
                <a:solidFill>
                  <a:schemeClr val="tx2"/>
                </a:solidFill>
                <a:latin typeface="Arial" charset="0"/>
              </a:defRPr>
            </a:lvl7pPr>
            <a:lvl8pPr marL="1371600" lvl="7" algn="l" rtl="0" fontAlgn="base">
              <a:spcBef>
                <a:spcPts val="0"/>
              </a:spcBef>
              <a:spcAft>
                <a:spcPts val="0"/>
              </a:spcAft>
              <a:buSzPts val="2800"/>
              <a:buNone/>
              <a:defRPr sz="3900" b="1">
                <a:solidFill>
                  <a:schemeClr val="tx2"/>
                </a:solidFill>
                <a:latin typeface="Arial" charset="0"/>
              </a:defRPr>
            </a:lvl8pPr>
            <a:lvl9pPr marL="1828800" lvl="8" algn="l" rtl="0" fontAlgn="base">
              <a:spcBef>
                <a:spcPts val="0"/>
              </a:spcBef>
              <a:spcAft>
                <a:spcPts val="0"/>
              </a:spcAft>
              <a:buSzPts val="2800"/>
              <a:buNone/>
              <a:defRPr sz="39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>
              <a:lnSpc>
                <a:spcPct val="150000"/>
              </a:lnSpc>
            </a:pPr>
            <a:endParaRPr lang="uk-UA" sz="3200" dirty="0">
              <a:solidFill>
                <a:srgbClr val="7030A0"/>
              </a:solidFill>
            </a:endParaRPr>
          </a:p>
          <a:p>
            <a:pPr marR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uk-UA" sz="4000" dirty="0">
                <a:solidFill>
                  <a:srgbClr val="7030A0"/>
                </a:solidFill>
              </a:rPr>
              <a:t>Види тег</a:t>
            </a:r>
          </a:p>
          <a:p>
            <a:pPr marR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uk-UA" sz="3200" b="1" dirty="0">
              <a:solidFill>
                <a:srgbClr val="7030A0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03724603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EB047BC-56B8-35ED-3FAD-AACDC498B0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2348880"/>
            <a:ext cx="7839075" cy="2800350"/>
          </a:xfrm>
          <a:prstGeom prst="rect">
            <a:avLst/>
          </a:prstGeom>
        </p:spPr>
      </p:pic>
      <p:sp>
        <p:nvSpPr>
          <p:cNvPr id="2" name="Google Shape;116;p18">
            <a:extLst>
              <a:ext uri="{FF2B5EF4-FFF2-40B4-BE49-F238E27FC236}">
                <a16:creationId xmlns:a16="http://schemas.microsoft.com/office/drawing/2014/main" id="{C1A2EB39-9309-55AE-434D-CEF71DA2932F}"/>
              </a:ext>
            </a:extLst>
          </p:cNvPr>
          <p:cNvSpPr txBox="1">
            <a:spLocks/>
          </p:cNvSpPr>
          <p:nvPr/>
        </p:nvSpPr>
        <p:spPr bwMode="auto">
          <a:xfrm>
            <a:off x="0" y="620688"/>
            <a:ext cx="7956375" cy="1244468"/>
          </a:xfrm>
          <a:prstGeom prst="rect">
            <a:avLst/>
          </a:prstGeom>
          <a:solidFill>
            <a:srgbClr val="E0C1FF"/>
          </a:solidFill>
          <a:ln>
            <a:noFill/>
          </a:ln>
          <a:effectLst>
            <a:softEdge rad="368300"/>
          </a:effectLst>
        </p:spPr>
        <p:txBody>
          <a:bodyPr spcFirstLastPara="1" vert="horz" wrap="square" lIns="91425" tIns="45700" rIns="91425" bIns="45700" numCol="1" anchor="ctr" anchorCtr="0" compatLnSpc="1">
            <a:prstTxWarp prst="textNoShape">
              <a:avLst/>
            </a:prstTxWarp>
            <a:noAutofit/>
          </a:bodyPr>
          <a:lstStyle>
            <a:lvl1pPr lvl="0" algn="l" rtl="0" eaLnBrk="0" fontAlgn="base" hangingPunct="0">
              <a:spcBef>
                <a:spcPts val="0"/>
              </a:spcBef>
              <a:spcAft>
                <a:spcPts val="0"/>
              </a:spcAft>
              <a:buSzPts val="2800"/>
              <a:buNone/>
              <a:defRPr sz="39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lvl="1" algn="l" rtl="0" eaLnBrk="0" fontAlgn="base" hangingPunct="0">
              <a:spcBef>
                <a:spcPts val="0"/>
              </a:spcBef>
              <a:spcAft>
                <a:spcPts val="0"/>
              </a:spcAft>
              <a:buSzPts val="2800"/>
              <a:buNone/>
              <a:defRPr sz="3900" b="1">
                <a:solidFill>
                  <a:schemeClr val="tx2"/>
                </a:solidFill>
                <a:latin typeface="Arial" charset="0"/>
              </a:defRPr>
            </a:lvl2pPr>
            <a:lvl3pPr lvl="2" algn="l" rtl="0" eaLnBrk="0" fontAlgn="base" hangingPunct="0">
              <a:spcBef>
                <a:spcPts val="0"/>
              </a:spcBef>
              <a:spcAft>
                <a:spcPts val="0"/>
              </a:spcAft>
              <a:buSzPts val="2800"/>
              <a:buNone/>
              <a:defRPr sz="3900" b="1">
                <a:solidFill>
                  <a:schemeClr val="tx2"/>
                </a:solidFill>
                <a:latin typeface="Arial" charset="0"/>
              </a:defRPr>
            </a:lvl3pPr>
            <a:lvl4pPr lvl="3" algn="l" rtl="0" eaLnBrk="0" fontAlgn="base" hangingPunct="0">
              <a:spcBef>
                <a:spcPts val="0"/>
              </a:spcBef>
              <a:spcAft>
                <a:spcPts val="0"/>
              </a:spcAft>
              <a:buSzPts val="2800"/>
              <a:buNone/>
              <a:defRPr sz="3900" b="1">
                <a:solidFill>
                  <a:schemeClr val="tx2"/>
                </a:solidFill>
                <a:latin typeface="Arial" charset="0"/>
              </a:defRPr>
            </a:lvl4pPr>
            <a:lvl5pPr lvl="4" algn="l" rtl="0" eaLnBrk="0" fontAlgn="base" hangingPunct="0">
              <a:spcBef>
                <a:spcPts val="0"/>
              </a:spcBef>
              <a:spcAft>
                <a:spcPts val="0"/>
              </a:spcAft>
              <a:buSzPts val="2800"/>
              <a:buNone/>
              <a:defRPr sz="3900" b="1">
                <a:solidFill>
                  <a:schemeClr val="tx2"/>
                </a:solidFill>
                <a:latin typeface="Arial" charset="0"/>
              </a:defRPr>
            </a:lvl5pPr>
            <a:lvl6pPr marL="457200" lvl="5" algn="l" rtl="0" fontAlgn="base">
              <a:spcBef>
                <a:spcPts val="0"/>
              </a:spcBef>
              <a:spcAft>
                <a:spcPts val="0"/>
              </a:spcAft>
              <a:buSzPts val="2800"/>
              <a:buNone/>
              <a:defRPr sz="3900" b="1">
                <a:solidFill>
                  <a:schemeClr val="tx2"/>
                </a:solidFill>
                <a:latin typeface="Arial" charset="0"/>
              </a:defRPr>
            </a:lvl6pPr>
            <a:lvl7pPr marL="914400" lvl="6" algn="l" rtl="0" fontAlgn="base">
              <a:spcBef>
                <a:spcPts val="0"/>
              </a:spcBef>
              <a:spcAft>
                <a:spcPts val="0"/>
              </a:spcAft>
              <a:buSzPts val="2800"/>
              <a:buNone/>
              <a:defRPr sz="3900" b="1">
                <a:solidFill>
                  <a:schemeClr val="tx2"/>
                </a:solidFill>
                <a:latin typeface="Arial" charset="0"/>
              </a:defRPr>
            </a:lvl7pPr>
            <a:lvl8pPr marL="1371600" lvl="7" algn="l" rtl="0" fontAlgn="base">
              <a:spcBef>
                <a:spcPts val="0"/>
              </a:spcBef>
              <a:spcAft>
                <a:spcPts val="0"/>
              </a:spcAft>
              <a:buSzPts val="2800"/>
              <a:buNone/>
              <a:defRPr sz="3900" b="1">
                <a:solidFill>
                  <a:schemeClr val="tx2"/>
                </a:solidFill>
                <a:latin typeface="Arial" charset="0"/>
              </a:defRPr>
            </a:lvl8pPr>
            <a:lvl9pPr marL="1828800" lvl="8" algn="l" rtl="0" fontAlgn="base">
              <a:spcBef>
                <a:spcPts val="0"/>
              </a:spcBef>
              <a:spcAft>
                <a:spcPts val="0"/>
              </a:spcAft>
              <a:buSzPts val="2800"/>
              <a:buNone/>
              <a:defRPr sz="39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>
              <a:lnSpc>
                <a:spcPct val="150000"/>
              </a:lnSpc>
            </a:pPr>
            <a:endParaRPr lang="uk-UA" sz="3200" dirty="0">
              <a:solidFill>
                <a:srgbClr val="7030A0"/>
              </a:solidFill>
            </a:endParaRPr>
          </a:p>
          <a:p>
            <a:pPr marR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ru-RU" sz="3200" dirty="0">
                <a:solidFill>
                  <a:srgbClr val="7030A0"/>
                </a:solidFill>
              </a:rPr>
              <a:t>Атрибут тега  </a:t>
            </a:r>
            <a:r>
              <a:rPr lang="en-US" sz="3200" dirty="0">
                <a:solidFill>
                  <a:srgbClr val="7030A0"/>
                </a:solidFill>
              </a:rPr>
              <a:t>&lt;button&gt;&lt; /button&gt;</a:t>
            </a:r>
            <a:endParaRPr lang="uk-UA" sz="3200" dirty="0">
              <a:solidFill>
                <a:srgbClr val="7030A0"/>
              </a:solidFill>
            </a:endParaRPr>
          </a:p>
          <a:p>
            <a:pPr marR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uk-UA" sz="3200" dirty="0">
              <a:solidFill>
                <a:srgbClr val="7030A0"/>
              </a:solidFill>
            </a:endParaRPr>
          </a:p>
          <a:p>
            <a:pPr marR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uk-UA" sz="3200" b="1" dirty="0">
              <a:solidFill>
                <a:srgbClr val="7030A0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2839437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549392E-673D-DD03-C695-B460BCC727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982" y="1244468"/>
            <a:ext cx="6992787" cy="2181236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54A2939-4FFF-8870-B7DF-49C5BBF6E9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916" y="3861048"/>
            <a:ext cx="7035478" cy="2181236"/>
          </a:xfrm>
          <a:prstGeom prst="rect">
            <a:avLst/>
          </a:prstGeom>
        </p:spPr>
      </p:pic>
      <p:sp>
        <p:nvSpPr>
          <p:cNvPr id="2" name="Google Shape;116;p18">
            <a:extLst>
              <a:ext uri="{FF2B5EF4-FFF2-40B4-BE49-F238E27FC236}">
                <a16:creationId xmlns:a16="http://schemas.microsoft.com/office/drawing/2014/main" id="{5DCCB70F-A5AE-5E98-DE1E-87EED60095B7}"/>
              </a:ext>
            </a:extLst>
          </p:cNvPr>
          <p:cNvSpPr txBox="1">
            <a:spLocks/>
          </p:cNvSpPr>
          <p:nvPr/>
        </p:nvSpPr>
        <p:spPr bwMode="auto">
          <a:xfrm>
            <a:off x="19022" y="0"/>
            <a:ext cx="7956375" cy="1244468"/>
          </a:xfrm>
          <a:prstGeom prst="rect">
            <a:avLst/>
          </a:prstGeom>
          <a:solidFill>
            <a:srgbClr val="E0C1FF"/>
          </a:solidFill>
          <a:ln>
            <a:noFill/>
          </a:ln>
          <a:effectLst>
            <a:softEdge rad="368300"/>
          </a:effectLst>
        </p:spPr>
        <p:txBody>
          <a:bodyPr spcFirstLastPara="1" vert="horz" wrap="square" lIns="91425" tIns="45700" rIns="91425" bIns="45700" numCol="1" anchor="ctr" anchorCtr="0" compatLnSpc="1">
            <a:prstTxWarp prst="textNoShape">
              <a:avLst/>
            </a:prstTxWarp>
            <a:noAutofit/>
          </a:bodyPr>
          <a:lstStyle>
            <a:lvl1pPr lvl="0" algn="l" rtl="0" eaLnBrk="0" fontAlgn="base" hangingPunct="0">
              <a:spcBef>
                <a:spcPts val="0"/>
              </a:spcBef>
              <a:spcAft>
                <a:spcPts val="0"/>
              </a:spcAft>
              <a:buSzPts val="2800"/>
              <a:buNone/>
              <a:defRPr sz="39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lvl="1" algn="l" rtl="0" eaLnBrk="0" fontAlgn="base" hangingPunct="0">
              <a:spcBef>
                <a:spcPts val="0"/>
              </a:spcBef>
              <a:spcAft>
                <a:spcPts val="0"/>
              </a:spcAft>
              <a:buSzPts val="2800"/>
              <a:buNone/>
              <a:defRPr sz="3900" b="1">
                <a:solidFill>
                  <a:schemeClr val="tx2"/>
                </a:solidFill>
                <a:latin typeface="Arial" charset="0"/>
              </a:defRPr>
            </a:lvl2pPr>
            <a:lvl3pPr lvl="2" algn="l" rtl="0" eaLnBrk="0" fontAlgn="base" hangingPunct="0">
              <a:spcBef>
                <a:spcPts val="0"/>
              </a:spcBef>
              <a:spcAft>
                <a:spcPts val="0"/>
              </a:spcAft>
              <a:buSzPts val="2800"/>
              <a:buNone/>
              <a:defRPr sz="3900" b="1">
                <a:solidFill>
                  <a:schemeClr val="tx2"/>
                </a:solidFill>
                <a:latin typeface="Arial" charset="0"/>
              </a:defRPr>
            </a:lvl3pPr>
            <a:lvl4pPr lvl="3" algn="l" rtl="0" eaLnBrk="0" fontAlgn="base" hangingPunct="0">
              <a:spcBef>
                <a:spcPts val="0"/>
              </a:spcBef>
              <a:spcAft>
                <a:spcPts val="0"/>
              </a:spcAft>
              <a:buSzPts val="2800"/>
              <a:buNone/>
              <a:defRPr sz="3900" b="1">
                <a:solidFill>
                  <a:schemeClr val="tx2"/>
                </a:solidFill>
                <a:latin typeface="Arial" charset="0"/>
              </a:defRPr>
            </a:lvl4pPr>
            <a:lvl5pPr lvl="4" algn="l" rtl="0" eaLnBrk="0" fontAlgn="base" hangingPunct="0">
              <a:spcBef>
                <a:spcPts val="0"/>
              </a:spcBef>
              <a:spcAft>
                <a:spcPts val="0"/>
              </a:spcAft>
              <a:buSzPts val="2800"/>
              <a:buNone/>
              <a:defRPr sz="3900" b="1">
                <a:solidFill>
                  <a:schemeClr val="tx2"/>
                </a:solidFill>
                <a:latin typeface="Arial" charset="0"/>
              </a:defRPr>
            </a:lvl5pPr>
            <a:lvl6pPr marL="457200" lvl="5" algn="l" rtl="0" fontAlgn="base">
              <a:spcBef>
                <a:spcPts val="0"/>
              </a:spcBef>
              <a:spcAft>
                <a:spcPts val="0"/>
              </a:spcAft>
              <a:buSzPts val="2800"/>
              <a:buNone/>
              <a:defRPr sz="3900" b="1">
                <a:solidFill>
                  <a:schemeClr val="tx2"/>
                </a:solidFill>
                <a:latin typeface="Arial" charset="0"/>
              </a:defRPr>
            </a:lvl6pPr>
            <a:lvl7pPr marL="914400" lvl="6" algn="l" rtl="0" fontAlgn="base">
              <a:spcBef>
                <a:spcPts val="0"/>
              </a:spcBef>
              <a:spcAft>
                <a:spcPts val="0"/>
              </a:spcAft>
              <a:buSzPts val="2800"/>
              <a:buNone/>
              <a:defRPr sz="3900" b="1">
                <a:solidFill>
                  <a:schemeClr val="tx2"/>
                </a:solidFill>
                <a:latin typeface="Arial" charset="0"/>
              </a:defRPr>
            </a:lvl7pPr>
            <a:lvl8pPr marL="1371600" lvl="7" algn="l" rtl="0" fontAlgn="base">
              <a:spcBef>
                <a:spcPts val="0"/>
              </a:spcBef>
              <a:spcAft>
                <a:spcPts val="0"/>
              </a:spcAft>
              <a:buSzPts val="2800"/>
              <a:buNone/>
              <a:defRPr sz="3900" b="1">
                <a:solidFill>
                  <a:schemeClr val="tx2"/>
                </a:solidFill>
                <a:latin typeface="Arial" charset="0"/>
              </a:defRPr>
            </a:lvl8pPr>
            <a:lvl9pPr marL="1828800" lvl="8" algn="l" rtl="0" fontAlgn="base">
              <a:spcBef>
                <a:spcPts val="0"/>
              </a:spcBef>
              <a:spcAft>
                <a:spcPts val="0"/>
              </a:spcAft>
              <a:buSzPts val="2800"/>
              <a:buNone/>
              <a:defRPr sz="39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>
              <a:lnSpc>
                <a:spcPct val="150000"/>
              </a:lnSpc>
            </a:pPr>
            <a:endParaRPr lang="uk-UA" sz="3200" dirty="0">
              <a:solidFill>
                <a:srgbClr val="7030A0"/>
              </a:solidFill>
            </a:endParaRPr>
          </a:p>
          <a:p>
            <a:pPr algn="ctr">
              <a:lnSpc>
                <a:spcPct val="150000"/>
              </a:lnSpc>
            </a:pPr>
            <a:endParaRPr lang="ru-RU" sz="3200" dirty="0">
              <a:solidFill>
                <a:srgbClr val="7030A0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uk-UA" sz="3200" dirty="0">
                <a:solidFill>
                  <a:srgbClr val="7030A0"/>
                </a:solidFill>
              </a:rPr>
              <a:t>Приклади</a:t>
            </a:r>
            <a:r>
              <a:rPr lang="ru-RU" sz="3200" dirty="0">
                <a:solidFill>
                  <a:srgbClr val="7030A0"/>
                </a:solidFill>
              </a:rPr>
              <a:t> а</a:t>
            </a:r>
            <a:r>
              <a:rPr lang="uk-UA" sz="3200" dirty="0" err="1">
                <a:solidFill>
                  <a:srgbClr val="7030A0"/>
                </a:solidFill>
              </a:rPr>
              <a:t>трибутів</a:t>
            </a:r>
            <a:endParaRPr lang="uk-UA" sz="3200" dirty="0">
              <a:solidFill>
                <a:srgbClr val="7030A0"/>
              </a:solidFill>
            </a:endParaRPr>
          </a:p>
          <a:p>
            <a:pPr marR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uk-UA" sz="3200" dirty="0">
              <a:solidFill>
                <a:srgbClr val="7030A0"/>
              </a:solidFill>
            </a:endParaRPr>
          </a:p>
          <a:p>
            <a:pPr marR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uk-UA" sz="3200" b="1" dirty="0">
              <a:solidFill>
                <a:srgbClr val="7030A0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2308269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1"/>
          <p:cNvSpPr/>
          <p:nvPr/>
        </p:nvSpPr>
        <p:spPr>
          <a:xfrm>
            <a:off x="251520" y="1844824"/>
            <a:ext cx="8017296" cy="230389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uk-UA" sz="2000" dirty="0">
                <a:solidFill>
                  <a:srgbClr val="45008A"/>
                </a:solidFill>
              </a:rPr>
              <a:t>Розроблення значної низки застосунків вимагає від держави постійного їх оновлення, підтримання в робочому стані, для чого потрібні кваліфіковані програмісти. Задачею технічних університетів підготувати конкурентоспроможних   спеціалістів в ІТ-сфері.</a:t>
            </a:r>
          </a:p>
          <a:p>
            <a:endParaRPr lang="uk-UA" sz="2000" dirty="0">
              <a:solidFill>
                <a:srgbClr val="45008A"/>
              </a:solidFill>
            </a:endParaRPr>
          </a:p>
          <a:p>
            <a:r>
              <a:rPr lang="uk-UA" sz="2000" dirty="0">
                <a:solidFill>
                  <a:srgbClr val="45008A"/>
                </a:solidFill>
              </a:rPr>
              <a:t> Заклади вищої освіти разом з з Радою з конкурентоспроможності індустрії ІКТ та провідними компаніями які індустрії, реалізують проект  Європейські освітні ініціативи, метою якого є забезпечення кожного бажаючого якісною сучасною освітою у сфері інформаційних технологій.</a:t>
            </a:r>
          </a:p>
          <a:p>
            <a:br>
              <a:rPr lang="uk-UA" sz="1400" dirty="0"/>
            </a:br>
            <a:endParaRPr sz="1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3688" y="4797152"/>
            <a:ext cx="3600400" cy="162875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-811" y="6535345"/>
            <a:ext cx="24801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https://kpi.ua/16-02-23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0112" y="5208028"/>
            <a:ext cx="1728192" cy="977564"/>
          </a:xfrm>
          <a:prstGeom prst="rect">
            <a:avLst/>
          </a:prstGeom>
        </p:spPr>
      </p:pic>
      <p:sp>
        <p:nvSpPr>
          <p:cNvPr id="5" name="Google Shape;116;p18">
            <a:extLst>
              <a:ext uri="{FF2B5EF4-FFF2-40B4-BE49-F238E27FC236}">
                <a16:creationId xmlns:a16="http://schemas.microsoft.com/office/drawing/2014/main" id="{56027D1B-6FCF-EF62-86A6-4D96187F314C}"/>
              </a:ext>
            </a:extLst>
          </p:cNvPr>
          <p:cNvSpPr txBox="1">
            <a:spLocks/>
          </p:cNvSpPr>
          <p:nvPr/>
        </p:nvSpPr>
        <p:spPr bwMode="auto">
          <a:xfrm>
            <a:off x="34763" y="-43312"/>
            <a:ext cx="7956375" cy="1244468"/>
          </a:xfrm>
          <a:prstGeom prst="rect">
            <a:avLst/>
          </a:prstGeom>
          <a:solidFill>
            <a:srgbClr val="E0C1FF"/>
          </a:solidFill>
          <a:ln>
            <a:noFill/>
          </a:ln>
          <a:effectLst>
            <a:softEdge rad="368300"/>
          </a:effectLst>
        </p:spPr>
        <p:txBody>
          <a:bodyPr spcFirstLastPara="1" vert="horz" wrap="square" lIns="91425" tIns="45700" rIns="91425" bIns="45700" numCol="1" anchor="ctr" anchorCtr="0" compatLnSpc="1">
            <a:prstTxWarp prst="textNoShape">
              <a:avLst/>
            </a:prstTxWarp>
            <a:noAutofit/>
          </a:bodyPr>
          <a:lstStyle>
            <a:lvl1pPr lvl="0" algn="l" rtl="0" eaLnBrk="0" fontAlgn="base" hangingPunct="0">
              <a:spcBef>
                <a:spcPts val="0"/>
              </a:spcBef>
              <a:spcAft>
                <a:spcPts val="0"/>
              </a:spcAft>
              <a:buSzPts val="2800"/>
              <a:buNone/>
              <a:defRPr sz="39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lvl="1" algn="l" rtl="0" eaLnBrk="0" fontAlgn="base" hangingPunct="0">
              <a:spcBef>
                <a:spcPts val="0"/>
              </a:spcBef>
              <a:spcAft>
                <a:spcPts val="0"/>
              </a:spcAft>
              <a:buSzPts val="2800"/>
              <a:buNone/>
              <a:defRPr sz="3900" b="1">
                <a:solidFill>
                  <a:schemeClr val="tx2"/>
                </a:solidFill>
                <a:latin typeface="Arial" charset="0"/>
              </a:defRPr>
            </a:lvl2pPr>
            <a:lvl3pPr lvl="2" algn="l" rtl="0" eaLnBrk="0" fontAlgn="base" hangingPunct="0">
              <a:spcBef>
                <a:spcPts val="0"/>
              </a:spcBef>
              <a:spcAft>
                <a:spcPts val="0"/>
              </a:spcAft>
              <a:buSzPts val="2800"/>
              <a:buNone/>
              <a:defRPr sz="3900" b="1">
                <a:solidFill>
                  <a:schemeClr val="tx2"/>
                </a:solidFill>
                <a:latin typeface="Arial" charset="0"/>
              </a:defRPr>
            </a:lvl3pPr>
            <a:lvl4pPr lvl="3" algn="l" rtl="0" eaLnBrk="0" fontAlgn="base" hangingPunct="0">
              <a:spcBef>
                <a:spcPts val="0"/>
              </a:spcBef>
              <a:spcAft>
                <a:spcPts val="0"/>
              </a:spcAft>
              <a:buSzPts val="2800"/>
              <a:buNone/>
              <a:defRPr sz="3900" b="1">
                <a:solidFill>
                  <a:schemeClr val="tx2"/>
                </a:solidFill>
                <a:latin typeface="Arial" charset="0"/>
              </a:defRPr>
            </a:lvl4pPr>
            <a:lvl5pPr lvl="4" algn="l" rtl="0" eaLnBrk="0" fontAlgn="base" hangingPunct="0">
              <a:spcBef>
                <a:spcPts val="0"/>
              </a:spcBef>
              <a:spcAft>
                <a:spcPts val="0"/>
              </a:spcAft>
              <a:buSzPts val="2800"/>
              <a:buNone/>
              <a:defRPr sz="3900" b="1">
                <a:solidFill>
                  <a:schemeClr val="tx2"/>
                </a:solidFill>
                <a:latin typeface="Arial" charset="0"/>
              </a:defRPr>
            </a:lvl5pPr>
            <a:lvl6pPr marL="457200" lvl="5" algn="l" rtl="0" fontAlgn="base">
              <a:spcBef>
                <a:spcPts val="0"/>
              </a:spcBef>
              <a:spcAft>
                <a:spcPts val="0"/>
              </a:spcAft>
              <a:buSzPts val="2800"/>
              <a:buNone/>
              <a:defRPr sz="3900" b="1">
                <a:solidFill>
                  <a:schemeClr val="tx2"/>
                </a:solidFill>
                <a:latin typeface="Arial" charset="0"/>
              </a:defRPr>
            </a:lvl6pPr>
            <a:lvl7pPr marL="914400" lvl="6" algn="l" rtl="0" fontAlgn="base">
              <a:spcBef>
                <a:spcPts val="0"/>
              </a:spcBef>
              <a:spcAft>
                <a:spcPts val="0"/>
              </a:spcAft>
              <a:buSzPts val="2800"/>
              <a:buNone/>
              <a:defRPr sz="3900" b="1">
                <a:solidFill>
                  <a:schemeClr val="tx2"/>
                </a:solidFill>
                <a:latin typeface="Arial" charset="0"/>
              </a:defRPr>
            </a:lvl7pPr>
            <a:lvl8pPr marL="1371600" lvl="7" algn="l" rtl="0" fontAlgn="base">
              <a:spcBef>
                <a:spcPts val="0"/>
              </a:spcBef>
              <a:spcAft>
                <a:spcPts val="0"/>
              </a:spcAft>
              <a:buSzPts val="2800"/>
              <a:buNone/>
              <a:defRPr sz="3900" b="1">
                <a:solidFill>
                  <a:schemeClr val="tx2"/>
                </a:solidFill>
                <a:latin typeface="Arial" charset="0"/>
              </a:defRPr>
            </a:lvl8pPr>
            <a:lvl9pPr marL="1828800" lvl="8" algn="l" rtl="0" fontAlgn="base">
              <a:spcBef>
                <a:spcPts val="0"/>
              </a:spcBef>
              <a:spcAft>
                <a:spcPts val="0"/>
              </a:spcAft>
              <a:buSzPts val="2800"/>
              <a:buNone/>
              <a:defRPr sz="39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>
              <a:lnSpc>
                <a:spcPct val="150000"/>
              </a:lnSpc>
            </a:pPr>
            <a:endParaRPr lang="uk-UA" sz="3200" dirty="0">
              <a:solidFill>
                <a:srgbClr val="7030A0"/>
              </a:solidFill>
            </a:endParaRPr>
          </a:p>
          <a:p>
            <a:pPr marR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uk-UA" sz="3200" dirty="0">
                <a:solidFill>
                  <a:srgbClr val="7030A0"/>
                </a:solidFill>
              </a:rPr>
              <a:t>Завдання  технічних вузів</a:t>
            </a:r>
          </a:p>
          <a:p>
            <a:pPr marR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uk-UA" sz="3200" b="1" dirty="0">
              <a:solidFill>
                <a:srgbClr val="7030A0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88034093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0718" y="3645024"/>
            <a:ext cx="4608512" cy="297652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6095" y="786068"/>
            <a:ext cx="2970511" cy="2282892"/>
          </a:xfrm>
          <a:prstGeom prst="rect">
            <a:avLst/>
          </a:prstGeom>
        </p:spPr>
      </p:pic>
      <p:sp>
        <p:nvSpPr>
          <p:cNvPr id="7" name="Прямоугольник 5">
            <a:extLst>
              <a:ext uri="{FF2B5EF4-FFF2-40B4-BE49-F238E27FC236}">
                <a16:creationId xmlns:a16="http://schemas.microsoft.com/office/drawing/2014/main" id="{1D5AC495-68B5-1BBC-AF93-B47CCA637622}"/>
              </a:ext>
            </a:extLst>
          </p:cNvPr>
          <p:cNvSpPr/>
          <p:nvPr/>
        </p:nvSpPr>
        <p:spPr>
          <a:xfrm>
            <a:off x="-3015" y="786068"/>
            <a:ext cx="5595736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indent="-34290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uk-UA" sz="2400" dirty="0">
                <a:solidFill>
                  <a:srgbClr val="0000CC"/>
                </a:solidFill>
                <a:latin typeface="+mj-lt"/>
                <a:ea typeface="+mj-ea"/>
                <a:cs typeface="+mj-cs"/>
              </a:rPr>
              <a:t>Призначений</a:t>
            </a:r>
            <a:r>
              <a:rPr lang="ru-RU" sz="2400" dirty="0">
                <a:solidFill>
                  <a:srgbClr val="0000CC"/>
                </a:solidFill>
                <a:latin typeface="+mj-lt"/>
                <a:ea typeface="+mj-ea"/>
                <a:cs typeface="+mj-cs"/>
              </a:rPr>
              <a:t> для </a:t>
            </a:r>
            <a:r>
              <a:rPr lang="uk-UA" sz="2400" dirty="0">
                <a:solidFill>
                  <a:srgbClr val="0000CC"/>
                </a:solidFill>
                <a:latin typeface="+mj-lt"/>
                <a:ea typeface="+mj-ea"/>
                <a:cs typeface="+mj-cs"/>
              </a:rPr>
              <a:t>вказівки</a:t>
            </a:r>
            <a:r>
              <a:rPr lang="ru-RU" sz="2400" dirty="0">
                <a:solidFill>
                  <a:srgbClr val="0000CC"/>
                </a:solidFill>
                <a:latin typeface="+mj-lt"/>
                <a:ea typeface="+mj-ea"/>
                <a:cs typeface="+mj-cs"/>
              </a:rPr>
              <a:t> типу поточного документа</a:t>
            </a:r>
            <a:br>
              <a:rPr lang="ru-RU" sz="2400" dirty="0">
                <a:solidFill>
                  <a:srgbClr val="0000CC"/>
                </a:solidFill>
                <a:latin typeface="+mj-lt"/>
                <a:ea typeface="+mj-ea"/>
                <a:cs typeface="+mj-cs"/>
              </a:rPr>
            </a:br>
            <a:endParaRPr lang="ru-RU" sz="2400" dirty="0">
              <a:solidFill>
                <a:srgbClr val="0000CC"/>
              </a:solidFill>
              <a:latin typeface="+mj-lt"/>
              <a:ea typeface="+mj-ea"/>
              <a:cs typeface="+mj-cs"/>
            </a:endParaRPr>
          </a:p>
          <a:p>
            <a:pPr marL="342900" marR="0" indent="-34290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uk-UA" sz="2400" dirty="0">
                <a:solidFill>
                  <a:srgbClr val="0000CC"/>
                </a:solidFill>
                <a:latin typeface="+mj-lt"/>
                <a:ea typeface="+mj-ea"/>
                <a:cs typeface="+mj-cs"/>
              </a:rPr>
              <a:t>Потрібен</a:t>
            </a:r>
            <a:r>
              <a:rPr kumimoji="0" lang="uk-UA" altLang="ru-RU" sz="2400" i="0" u="none" strike="noStrike" cap="none" normalizeH="0" baseline="0" dirty="0">
                <a:ln>
                  <a:noFill/>
                </a:ln>
                <a:solidFill>
                  <a:srgbClr val="0000CC"/>
                </a:solidFill>
                <a:effectLst/>
                <a:latin typeface="inherit"/>
              </a:rPr>
              <a:t>, щоб браузер розумів, як слід інтерпретувати поточну веб-сторінку, оскільки HTML існує у кількох версіях</a:t>
            </a:r>
            <a:endParaRPr lang="uk-UA" sz="2400" dirty="0">
              <a:solidFill>
                <a:srgbClr val="0000CC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" name="Google Shape;116;p18">
            <a:extLst>
              <a:ext uri="{FF2B5EF4-FFF2-40B4-BE49-F238E27FC236}">
                <a16:creationId xmlns:a16="http://schemas.microsoft.com/office/drawing/2014/main" id="{EE6A2A0C-D37A-B18F-CB1A-FF6B85035E0F}"/>
              </a:ext>
            </a:extLst>
          </p:cNvPr>
          <p:cNvSpPr txBox="1">
            <a:spLocks/>
          </p:cNvSpPr>
          <p:nvPr/>
        </p:nvSpPr>
        <p:spPr bwMode="auto">
          <a:xfrm>
            <a:off x="107504" y="-230930"/>
            <a:ext cx="7956375" cy="1244468"/>
          </a:xfrm>
          <a:prstGeom prst="rect">
            <a:avLst/>
          </a:prstGeom>
          <a:solidFill>
            <a:srgbClr val="E0C1FF"/>
          </a:solidFill>
          <a:ln>
            <a:noFill/>
          </a:ln>
          <a:effectLst>
            <a:softEdge rad="368300"/>
          </a:effectLst>
        </p:spPr>
        <p:txBody>
          <a:bodyPr spcFirstLastPara="1" vert="horz" wrap="square" lIns="91425" tIns="45700" rIns="91425" bIns="45700" numCol="1" anchor="ctr" anchorCtr="0" compatLnSpc="1">
            <a:prstTxWarp prst="textNoShape">
              <a:avLst/>
            </a:prstTxWarp>
            <a:noAutofit/>
          </a:bodyPr>
          <a:lstStyle>
            <a:lvl1pPr lvl="0" algn="l" rtl="0" eaLnBrk="0" fontAlgn="base" hangingPunct="0">
              <a:spcBef>
                <a:spcPts val="0"/>
              </a:spcBef>
              <a:spcAft>
                <a:spcPts val="0"/>
              </a:spcAft>
              <a:buSzPts val="2800"/>
              <a:buNone/>
              <a:defRPr sz="39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lvl="1" algn="l" rtl="0" eaLnBrk="0" fontAlgn="base" hangingPunct="0">
              <a:spcBef>
                <a:spcPts val="0"/>
              </a:spcBef>
              <a:spcAft>
                <a:spcPts val="0"/>
              </a:spcAft>
              <a:buSzPts val="2800"/>
              <a:buNone/>
              <a:defRPr sz="3900" b="1">
                <a:solidFill>
                  <a:schemeClr val="tx2"/>
                </a:solidFill>
                <a:latin typeface="Arial" charset="0"/>
              </a:defRPr>
            </a:lvl2pPr>
            <a:lvl3pPr lvl="2" algn="l" rtl="0" eaLnBrk="0" fontAlgn="base" hangingPunct="0">
              <a:spcBef>
                <a:spcPts val="0"/>
              </a:spcBef>
              <a:spcAft>
                <a:spcPts val="0"/>
              </a:spcAft>
              <a:buSzPts val="2800"/>
              <a:buNone/>
              <a:defRPr sz="3900" b="1">
                <a:solidFill>
                  <a:schemeClr val="tx2"/>
                </a:solidFill>
                <a:latin typeface="Arial" charset="0"/>
              </a:defRPr>
            </a:lvl3pPr>
            <a:lvl4pPr lvl="3" algn="l" rtl="0" eaLnBrk="0" fontAlgn="base" hangingPunct="0">
              <a:spcBef>
                <a:spcPts val="0"/>
              </a:spcBef>
              <a:spcAft>
                <a:spcPts val="0"/>
              </a:spcAft>
              <a:buSzPts val="2800"/>
              <a:buNone/>
              <a:defRPr sz="3900" b="1">
                <a:solidFill>
                  <a:schemeClr val="tx2"/>
                </a:solidFill>
                <a:latin typeface="Arial" charset="0"/>
              </a:defRPr>
            </a:lvl4pPr>
            <a:lvl5pPr lvl="4" algn="l" rtl="0" eaLnBrk="0" fontAlgn="base" hangingPunct="0">
              <a:spcBef>
                <a:spcPts val="0"/>
              </a:spcBef>
              <a:spcAft>
                <a:spcPts val="0"/>
              </a:spcAft>
              <a:buSzPts val="2800"/>
              <a:buNone/>
              <a:defRPr sz="3900" b="1">
                <a:solidFill>
                  <a:schemeClr val="tx2"/>
                </a:solidFill>
                <a:latin typeface="Arial" charset="0"/>
              </a:defRPr>
            </a:lvl5pPr>
            <a:lvl6pPr marL="457200" lvl="5" algn="l" rtl="0" fontAlgn="base">
              <a:spcBef>
                <a:spcPts val="0"/>
              </a:spcBef>
              <a:spcAft>
                <a:spcPts val="0"/>
              </a:spcAft>
              <a:buSzPts val="2800"/>
              <a:buNone/>
              <a:defRPr sz="3900" b="1">
                <a:solidFill>
                  <a:schemeClr val="tx2"/>
                </a:solidFill>
                <a:latin typeface="Arial" charset="0"/>
              </a:defRPr>
            </a:lvl6pPr>
            <a:lvl7pPr marL="914400" lvl="6" algn="l" rtl="0" fontAlgn="base">
              <a:spcBef>
                <a:spcPts val="0"/>
              </a:spcBef>
              <a:spcAft>
                <a:spcPts val="0"/>
              </a:spcAft>
              <a:buSzPts val="2800"/>
              <a:buNone/>
              <a:defRPr sz="3900" b="1">
                <a:solidFill>
                  <a:schemeClr val="tx2"/>
                </a:solidFill>
                <a:latin typeface="Arial" charset="0"/>
              </a:defRPr>
            </a:lvl7pPr>
            <a:lvl8pPr marL="1371600" lvl="7" algn="l" rtl="0" fontAlgn="base">
              <a:spcBef>
                <a:spcPts val="0"/>
              </a:spcBef>
              <a:spcAft>
                <a:spcPts val="0"/>
              </a:spcAft>
              <a:buSzPts val="2800"/>
              <a:buNone/>
              <a:defRPr sz="3900" b="1">
                <a:solidFill>
                  <a:schemeClr val="tx2"/>
                </a:solidFill>
                <a:latin typeface="Arial" charset="0"/>
              </a:defRPr>
            </a:lvl8pPr>
            <a:lvl9pPr marL="1828800" lvl="8" algn="l" rtl="0" fontAlgn="base">
              <a:spcBef>
                <a:spcPts val="0"/>
              </a:spcBef>
              <a:spcAft>
                <a:spcPts val="0"/>
              </a:spcAft>
              <a:buSzPts val="2800"/>
              <a:buNone/>
              <a:defRPr sz="39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>
              <a:lnSpc>
                <a:spcPct val="150000"/>
              </a:lnSpc>
            </a:pPr>
            <a:endParaRPr lang="uk-UA" sz="3200" dirty="0">
              <a:solidFill>
                <a:srgbClr val="7030A0"/>
              </a:solidFill>
            </a:endParaRPr>
          </a:p>
          <a:p>
            <a:pPr algn="ctr">
              <a:lnSpc>
                <a:spcPct val="150000"/>
              </a:lnSpc>
            </a:pPr>
            <a:endParaRPr lang="uk-UA" sz="3200" dirty="0">
              <a:solidFill>
                <a:srgbClr val="7030A0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sz="3200" dirty="0">
                <a:solidFill>
                  <a:srgbClr val="7030A0"/>
                </a:solidFill>
              </a:rPr>
              <a:t>&lt;!DOCTYPE&gt;</a:t>
            </a:r>
            <a:endParaRPr lang="uk-UA" sz="3200" dirty="0">
              <a:solidFill>
                <a:srgbClr val="7030A0"/>
              </a:solidFill>
            </a:endParaRPr>
          </a:p>
          <a:p>
            <a:pPr marR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uk-UA" sz="3200" dirty="0">
              <a:solidFill>
                <a:srgbClr val="7030A0"/>
              </a:solidFill>
            </a:endParaRPr>
          </a:p>
          <a:p>
            <a:pPr marR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uk-UA" sz="3200" b="1" dirty="0">
              <a:solidFill>
                <a:srgbClr val="7030A0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2151045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5">
            <a:extLst>
              <a:ext uri="{FF2B5EF4-FFF2-40B4-BE49-F238E27FC236}">
                <a16:creationId xmlns:a16="http://schemas.microsoft.com/office/drawing/2014/main" id="{E1013630-C185-82C2-1B53-AB3D21CFA3B8}"/>
              </a:ext>
            </a:extLst>
          </p:cNvPr>
          <p:cNvSpPr/>
          <p:nvPr/>
        </p:nvSpPr>
        <p:spPr>
          <a:xfrm>
            <a:off x="827584" y="738310"/>
            <a:ext cx="6696744" cy="6588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solidFill>
                  <a:srgbClr val="0000CC"/>
                </a:solidFill>
              </a:rPr>
              <a:t>&lt;</a:t>
            </a:r>
            <a:r>
              <a:rPr lang="ru-RU" sz="2800" dirty="0">
                <a:solidFill>
                  <a:srgbClr val="0000CC"/>
                </a:solidFill>
              </a:rPr>
              <a:t>! --</a:t>
            </a:r>
            <a:r>
              <a:rPr lang="en-US" sz="2800" dirty="0">
                <a:solidFill>
                  <a:srgbClr val="0000CC"/>
                </a:solidFill>
              </a:rPr>
              <a:t> </a:t>
            </a:r>
            <a:r>
              <a:rPr lang="ru-RU" sz="2800" dirty="0">
                <a:solidFill>
                  <a:srgbClr val="0000CC"/>
                </a:solidFill>
              </a:rPr>
              <a:t>контент </a:t>
            </a:r>
            <a:r>
              <a:rPr lang="uk-UA" sz="2800" dirty="0">
                <a:solidFill>
                  <a:srgbClr val="0000CC"/>
                </a:solidFill>
              </a:rPr>
              <a:t>коментаря</a:t>
            </a:r>
            <a:r>
              <a:rPr lang="ru-RU" sz="2800" dirty="0">
                <a:solidFill>
                  <a:srgbClr val="0000CC"/>
                </a:solidFill>
              </a:rPr>
              <a:t> --</a:t>
            </a:r>
            <a:r>
              <a:rPr lang="en-US" sz="2800" dirty="0">
                <a:solidFill>
                  <a:srgbClr val="0000CC"/>
                </a:solidFill>
              </a:rPr>
              <a:t>&gt;</a:t>
            </a:r>
            <a:endParaRPr lang="uk-UA" sz="2800" dirty="0">
              <a:solidFill>
                <a:srgbClr val="0000CC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E736699-B970-4C61-0E2D-4754531B3D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56" y="1962141"/>
            <a:ext cx="5018912" cy="2076053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7376E034-ED63-9211-2C02-7CC0B1E823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112" y="4038194"/>
            <a:ext cx="6858000" cy="2381250"/>
          </a:xfrm>
          <a:prstGeom prst="rect">
            <a:avLst/>
          </a:prstGeom>
        </p:spPr>
      </p:pic>
      <p:sp>
        <p:nvSpPr>
          <p:cNvPr id="13" name="Google Shape;116;p18">
            <a:extLst>
              <a:ext uri="{FF2B5EF4-FFF2-40B4-BE49-F238E27FC236}">
                <a16:creationId xmlns:a16="http://schemas.microsoft.com/office/drawing/2014/main" id="{AB8F3F9D-0D2B-AB5B-FDDA-6D5B9310CBDD}"/>
              </a:ext>
            </a:extLst>
          </p:cNvPr>
          <p:cNvSpPr txBox="1">
            <a:spLocks/>
          </p:cNvSpPr>
          <p:nvPr/>
        </p:nvSpPr>
        <p:spPr bwMode="auto">
          <a:xfrm>
            <a:off x="-252536" y="-117071"/>
            <a:ext cx="7956375" cy="1244468"/>
          </a:xfrm>
          <a:prstGeom prst="rect">
            <a:avLst/>
          </a:prstGeom>
          <a:solidFill>
            <a:srgbClr val="E0C1FF"/>
          </a:solidFill>
          <a:ln>
            <a:noFill/>
          </a:ln>
          <a:effectLst>
            <a:softEdge rad="368300"/>
          </a:effectLst>
        </p:spPr>
        <p:txBody>
          <a:bodyPr spcFirstLastPara="1" vert="horz" wrap="square" lIns="91425" tIns="45700" rIns="91425" bIns="45700" numCol="1" anchor="ctr" anchorCtr="0" compatLnSpc="1">
            <a:prstTxWarp prst="textNoShape">
              <a:avLst/>
            </a:prstTxWarp>
            <a:noAutofit/>
          </a:bodyPr>
          <a:lstStyle>
            <a:lvl1pPr lvl="0" algn="l" rtl="0" eaLnBrk="0" fontAlgn="base" hangingPunct="0">
              <a:spcBef>
                <a:spcPts val="0"/>
              </a:spcBef>
              <a:spcAft>
                <a:spcPts val="0"/>
              </a:spcAft>
              <a:buSzPts val="2800"/>
              <a:buNone/>
              <a:defRPr sz="39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lvl="1" algn="l" rtl="0" eaLnBrk="0" fontAlgn="base" hangingPunct="0">
              <a:spcBef>
                <a:spcPts val="0"/>
              </a:spcBef>
              <a:spcAft>
                <a:spcPts val="0"/>
              </a:spcAft>
              <a:buSzPts val="2800"/>
              <a:buNone/>
              <a:defRPr sz="3900" b="1">
                <a:solidFill>
                  <a:schemeClr val="tx2"/>
                </a:solidFill>
                <a:latin typeface="Arial" charset="0"/>
              </a:defRPr>
            </a:lvl2pPr>
            <a:lvl3pPr lvl="2" algn="l" rtl="0" eaLnBrk="0" fontAlgn="base" hangingPunct="0">
              <a:spcBef>
                <a:spcPts val="0"/>
              </a:spcBef>
              <a:spcAft>
                <a:spcPts val="0"/>
              </a:spcAft>
              <a:buSzPts val="2800"/>
              <a:buNone/>
              <a:defRPr sz="3900" b="1">
                <a:solidFill>
                  <a:schemeClr val="tx2"/>
                </a:solidFill>
                <a:latin typeface="Arial" charset="0"/>
              </a:defRPr>
            </a:lvl3pPr>
            <a:lvl4pPr lvl="3" algn="l" rtl="0" eaLnBrk="0" fontAlgn="base" hangingPunct="0">
              <a:spcBef>
                <a:spcPts val="0"/>
              </a:spcBef>
              <a:spcAft>
                <a:spcPts val="0"/>
              </a:spcAft>
              <a:buSzPts val="2800"/>
              <a:buNone/>
              <a:defRPr sz="3900" b="1">
                <a:solidFill>
                  <a:schemeClr val="tx2"/>
                </a:solidFill>
                <a:latin typeface="Arial" charset="0"/>
              </a:defRPr>
            </a:lvl4pPr>
            <a:lvl5pPr lvl="4" algn="l" rtl="0" eaLnBrk="0" fontAlgn="base" hangingPunct="0">
              <a:spcBef>
                <a:spcPts val="0"/>
              </a:spcBef>
              <a:spcAft>
                <a:spcPts val="0"/>
              </a:spcAft>
              <a:buSzPts val="2800"/>
              <a:buNone/>
              <a:defRPr sz="3900" b="1">
                <a:solidFill>
                  <a:schemeClr val="tx2"/>
                </a:solidFill>
                <a:latin typeface="Arial" charset="0"/>
              </a:defRPr>
            </a:lvl5pPr>
            <a:lvl6pPr marL="457200" lvl="5" algn="l" rtl="0" fontAlgn="base">
              <a:spcBef>
                <a:spcPts val="0"/>
              </a:spcBef>
              <a:spcAft>
                <a:spcPts val="0"/>
              </a:spcAft>
              <a:buSzPts val="2800"/>
              <a:buNone/>
              <a:defRPr sz="3900" b="1">
                <a:solidFill>
                  <a:schemeClr val="tx2"/>
                </a:solidFill>
                <a:latin typeface="Arial" charset="0"/>
              </a:defRPr>
            </a:lvl6pPr>
            <a:lvl7pPr marL="914400" lvl="6" algn="l" rtl="0" fontAlgn="base">
              <a:spcBef>
                <a:spcPts val="0"/>
              </a:spcBef>
              <a:spcAft>
                <a:spcPts val="0"/>
              </a:spcAft>
              <a:buSzPts val="2800"/>
              <a:buNone/>
              <a:defRPr sz="3900" b="1">
                <a:solidFill>
                  <a:schemeClr val="tx2"/>
                </a:solidFill>
                <a:latin typeface="Arial" charset="0"/>
              </a:defRPr>
            </a:lvl7pPr>
            <a:lvl8pPr marL="1371600" lvl="7" algn="l" rtl="0" fontAlgn="base">
              <a:spcBef>
                <a:spcPts val="0"/>
              </a:spcBef>
              <a:spcAft>
                <a:spcPts val="0"/>
              </a:spcAft>
              <a:buSzPts val="2800"/>
              <a:buNone/>
              <a:defRPr sz="3900" b="1">
                <a:solidFill>
                  <a:schemeClr val="tx2"/>
                </a:solidFill>
                <a:latin typeface="Arial" charset="0"/>
              </a:defRPr>
            </a:lvl8pPr>
            <a:lvl9pPr marL="1828800" lvl="8" algn="l" rtl="0" fontAlgn="base">
              <a:spcBef>
                <a:spcPts val="0"/>
              </a:spcBef>
              <a:spcAft>
                <a:spcPts val="0"/>
              </a:spcAft>
              <a:buSzPts val="2800"/>
              <a:buNone/>
              <a:defRPr sz="39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>
              <a:lnSpc>
                <a:spcPct val="150000"/>
              </a:lnSpc>
            </a:pPr>
            <a:endParaRPr lang="uk-UA" sz="3200" dirty="0">
              <a:solidFill>
                <a:srgbClr val="7030A0"/>
              </a:solidFill>
            </a:endParaRPr>
          </a:p>
          <a:p>
            <a:pPr marR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uk-UA" sz="3200" dirty="0">
                <a:solidFill>
                  <a:srgbClr val="7030A0"/>
                </a:solidFill>
              </a:rPr>
              <a:t>Коментарі </a:t>
            </a:r>
          </a:p>
          <a:p>
            <a:pPr marR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uk-UA" sz="3200" b="1" dirty="0">
              <a:solidFill>
                <a:srgbClr val="7030A0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5" name="Google Shape;116;p18">
            <a:extLst>
              <a:ext uri="{FF2B5EF4-FFF2-40B4-BE49-F238E27FC236}">
                <a16:creationId xmlns:a16="http://schemas.microsoft.com/office/drawing/2014/main" id="{39FC23D2-C59D-24C8-0D5B-9E2C411C9E62}"/>
              </a:ext>
            </a:extLst>
          </p:cNvPr>
          <p:cNvSpPr txBox="1">
            <a:spLocks/>
          </p:cNvSpPr>
          <p:nvPr/>
        </p:nvSpPr>
        <p:spPr bwMode="auto">
          <a:xfrm>
            <a:off x="197768" y="1035808"/>
            <a:ext cx="7956375" cy="1012705"/>
          </a:xfrm>
          <a:prstGeom prst="rect">
            <a:avLst/>
          </a:prstGeom>
          <a:solidFill>
            <a:srgbClr val="E0C1FF"/>
          </a:solidFill>
          <a:ln>
            <a:noFill/>
          </a:ln>
          <a:effectLst>
            <a:softEdge rad="368300"/>
          </a:effectLst>
        </p:spPr>
        <p:txBody>
          <a:bodyPr spcFirstLastPara="1" vert="horz" wrap="square" lIns="91425" tIns="45700" rIns="91425" bIns="45700" numCol="1" anchor="ctr" anchorCtr="0" compatLnSpc="1">
            <a:prstTxWarp prst="textNoShape">
              <a:avLst/>
            </a:prstTxWarp>
            <a:noAutofit/>
          </a:bodyPr>
          <a:lstStyle>
            <a:lvl1pPr lvl="0" algn="l" rtl="0" eaLnBrk="0" fontAlgn="base" hangingPunct="0">
              <a:spcBef>
                <a:spcPts val="0"/>
              </a:spcBef>
              <a:spcAft>
                <a:spcPts val="0"/>
              </a:spcAft>
              <a:buSzPts val="2800"/>
              <a:buNone/>
              <a:defRPr sz="39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lvl="1" algn="l" rtl="0" eaLnBrk="0" fontAlgn="base" hangingPunct="0">
              <a:spcBef>
                <a:spcPts val="0"/>
              </a:spcBef>
              <a:spcAft>
                <a:spcPts val="0"/>
              </a:spcAft>
              <a:buSzPts val="2800"/>
              <a:buNone/>
              <a:defRPr sz="3900" b="1">
                <a:solidFill>
                  <a:schemeClr val="tx2"/>
                </a:solidFill>
                <a:latin typeface="Arial" charset="0"/>
              </a:defRPr>
            </a:lvl2pPr>
            <a:lvl3pPr lvl="2" algn="l" rtl="0" eaLnBrk="0" fontAlgn="base" hangingPunct="0">
              <a:spcBef>
                <a:spcPts val="0"/>
              </a:spcBef>
              <a:spcAft>
                <a:spcPts val="0"/>
              </a:spcAft>
              <a:buSzPts val="2800"/>
              <a:buNone/>
              <a:defRPr sz="3900" b="1">
                <a:solidFill>
                  <a:schemeClr val="tx2"/>
                </a:solidFill>
                <a:latin typeface="Arial" charset="0"/>
              </a:defRPr>
            </a:lvl3pPr>
            <a:lvl4pPr lvl="3" algn="l" rtl="0" eaLnBrk="0" fontAlgn="base" hangingPunct="0">
              <a:spcBef>
                <a:spcPts val="0"/>
              </a:spcBef>
              <a:spcAft>
                <a:spcPts val="0"/>
              </a:spcAft>
              <a:buSzPts val="2800"/>
              <a:buNone/>
              <a:defRPr sz="3900" b="1">
                <a:solidFill>
                  <a:schemeClr val="tx2"/>
                </a:solidFill>
                <a:latin typeface="Arial" charset="0"/>
              </a:defRPr>
            </a:lvl4pPr>
            <a:lvl5pPr lvl="4" algn="l" rtl="0" eaLnBrk="0" fontAlgn="base" hangingPunct="0">
              <a:spcBef>
                <a:spcPts val="0"/>
              </a:spcBef>
              <a:spcAft>
                <a:spcPts val="0"/>
              </a:spcAft>
              <a:buSzPts val="2800"/>
              <a:buNone/>
              <a:defRPr sz="3900" b="1">
                <a:solidFill>
                  <a:schemeClr val="tx2"/>
                </a:solidFill>
                <a:latin typeface="Arial" charset="0"/>
              </a:defRPr>
            </a:lvl5pPr>
            <a:lvl6pPr marL="457200" lvl="5" algn="l" rtl="0" fontAlgn="base">
              <a:spcBef>
                <a:spcPts val="0"/>
              </a:spcBef>
              <a:spcAft>
                <a:spcPts val="0"/>
              </a:spcAft>
              <a:buSzPts val="2800"/>
              <a:buNone/>
              <a:defRPr sz="3900" b="1">
                <a:solidFill>
                  <a:schemeClr val="tx2"/>
                </a:solidFill>
                <a:latin typeface="Arial" charset="0"/>
              </a:defRPr>
            </a:lvl6pPr>
            <a:lvl7pPr marL="914400" lvl="6" algn="l" rtl="0" fontAlgn="base">
              <a:spcBef>
                <a:spcPts val="0"/>
              </a:spcBef>
              <a:spcAft>
                <a:spcPts val="0"/>
              </a:spcAft>
              <a:buSzPts val="2800"/>
              <a:buNone/>
              <a:defRPr sz="3900" b="1">
                <a:solidFill>
                  <a:schemeClr val="tx2"/>
                </a:solidFill>
                <a:latin typeface="Arial" charset="0"/>
              </a:defRPr>
            </a:lvl7pPr>
            <a:lvl8pPr marL="1371600" lvl="7" algn="l" rtl="0" fontAlgn="base">
              <a:spcBef>
                <a:spcPts val="0"/>
              </a:spcBef>
              <a:spcAft>
                <a:spcPts val="0"/>
              </a:spcAft>
              <a:buSzPts val="2800"/>
              <a:buNone/>
              <a:defRPr sz="3900" b="1">
                <a:solidFill>
                  <a:schemeClr val="tx2"/>
                </a:solidFill>
                <a:latin typeface="Arial" charset="0"/>
              </a:defRPr>
            </a:lvl8pPr>
            <a:lvl9pPr marL="1828800" lvl="8" algn="l" rtl="0" fontAlgn="base">
              <a:spcBef>
                <a:spcPts val="0"/>
              </a:spcBef>
              <a:spcAft>
                <a:spcPts val="0"/>
              </a:spcAft>
              <a:buSzPts val="2800"/>
              <a:buNone/>
              <a:defRPr sz="39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>
              <a:lnSpc>
                <a:spcPct val="150000"/>
              </a:lnSpc>
            </a:pPr>
            <a:endParaRPr lang="uk-UA" sz="3200" dirty="0">
              <a:solidFill>
                <a:srgbClr val="7030A0"/>
              </a:solidFill>
            </a:endParaRPr>
          </a:p>
          <a:p>
            <a:pPr algn="ctr">
              <a:lnSpc>
                <a:spcPct val="150000"/>
              </a:lnSpc>
            </a:pPr>
            <a:endParaRPr lang="uk-UA" sz="3200" dirty="0">
              <a:solidFill>
                <a:srgbClr val="7030A0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uk-UA" sz="3200" dirty="0">
                <a:solidFill>
                  <a:srgbClr val="7030A0"/>
                </a:solidFill>
              </a:rPr>
              <a:t>Кодування документа</a:t>
            </a:r>
          </a:p>
          <a:p>
            <a:pPr marR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uk-UA" sz="3200" dirty="0">
                <a:solidFill>
                  <a:srgbClr val="7030A0"/>
                </a:solidFill>
              </a:rPr>
              <a:t> </a:t>
            </a:r>
          </a:p>
          <a:p>
            <a:pPr marR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uk-UA" sz="3200" b="1" dirty="0">
              <a:solidFill>
                <a:srgbClr val="7030A0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64368159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9699994-15A6-ED5D-F792-6324DED8B9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604" y="1412776"/>
            <a:ext cx="7128792" cy="4032448"/>
          </a:xfrm>
          <a:prstGeom prst="rect">
            <a:avLst/>
          </a:prstGeom>
        </p:spPr>
      </p:pic>
      <p:sp>
        <p:nvSpPr>
          <p:cNvPr id="8" name="Google Shape;116;p18">
            <a:extLst>
              <a:ext uri="{FF2B5EF4-FFF2-40B4-BE49-F238E27FC236}">
                <a16:creationId xmlns:a16="http://schemas.microsoft.com/office/drawing/2014/main" id="{2312021C-B556-F210-700B-DE360B329CE1}"/>
              </a:ext>
            </a:extLst>
          </p:cNvPr>
          <p:cNvSpPr txBox="1">
            <a:spLocks/>
          </p:cNvSpPr>
          <p:nvPr/>
        </p:nvSpPr>
        <p:spPr bwMode="auto">
          <a:xfrm>
            <a:off x="467544" y="0"/>
            <a:ext cx="7956375" cy="1244468"/>
          </a:xfrm>
          <a:prstGeom prst="rect">
            <a:avLst/>
          </a:prstGeom>
          <a:solidFill>
            <a:srgbClr val="E0C1FF"/>
          </a:solidFill>
          <a:ln>
            <a:noFill/>
          </a:ln>
          <a:effectLst>
            <a:softEdge rad="368300"/>
          </a:effectLst>
        </p:spPr>
        <p:txBody>
          <a:bodyPr spcFirstLastPara="1" vert="horz" wrap="square" lIns="91425" tIns="45700" rIns="91425" bIns="45700" numCol="1" anchor="ctr" anchorCtr="0" compatLnSpc="1">
            <a:prstTxWarp prst="textNoShape">
              <a:avLst/>
            </a:prstTxWarp>
            <a:noAutofit/>
          </a:bodyPr>
          <a:lstStyle>
            <a:lvl1pPr lvl="0" algn="l" rtl="0" eaLnBrk="0" fontAlgn="base" hangingPunct="0">
              <a:spcBef>
                <a:spcPts val="0"/>
              </a:spcBef>
              <a:spcAft>
                <a:spcPts val="0"/>
              </a:spcAft>
              <a:buSzPts val="2800"/>
              <a:buNone/>
              <a:defRPr sz="39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lvl="1" algn="l" rtl="0" eaLnBrk="0" fontAlgn="base" hangingPunct="0">
              <a:spcBef>
                <a:spcPts val="0"/>
              </a:spcBef>
              <a:spcAft>
                <a:spcPts val="0"/>
              </a:spcAft>
              <a:buSzPts val="2800"/>
              <a:buNone/>
              <a:defRPr sz="3900" b="1">
                <a:solidFill>
                  <a:schemeClr val="tx2"/>
                </a:solidFill>
                <a:latin typeface="Arial" charset="0"/>
              </a:defRPr>
            </a:lvl2pPr>
            <a:lvl3pPr lvl="2" algn="l" rtl="0" eaLnBrk="0" fontAlgn="base" hangingPunct="0">
              <a:spcBef>
                <a:spcPts val="0"/>
              </a:spcBef>
              <a:spcAft>
                <a:spcPts val="0"/>
              </a:spcAft>
              <a:buSzPts val="2800"/>
              <a:buNone/>
              <a:defRPr sz="3900" b="1">
                <a:solidFill>
                  <a:schemeClr val="tx2"/>
                </a:solidFill>
                <a:latin typeface="Arial" charset="0"/>
              </a:defRPr>
            </a:lvl3pPr>
            <a:lvl4pPr lvl="3" algn="l" rtl="0" eaLnBrk="0" fontAlgn="base" hangingPunct="0">
              <a:spcBef>
                <a:spcPts val="0"/>
              </a:spcBef>
              <a:spcAft>
                <a:spcPts val="0"/>
              </a:spcAft>
              <a:buSzPts val="2800"/>
              <a:buNone/>
              <a:defRPr sz="3900" b="1">
                <a:solidFill>
                  <a:schemeClr val="tx2"/>
                </a:solidFill>
                <a:latin typeface="Arial" charset="0"/>
              </a:defRPr>
            </a:lvl4pPr>
            <a:lvl5pPr lvl="4" algn="l" rtl="0" eaLnBrk="0" fontAlgn="base" hangingPunct="0">
              <a:spcBef>
                <a:spcPts val="0"/>
              </a:spcBef>
              <a:spcAft>
                <a:spcPts val="0"/>
              </a:spcAft>
              <a:buSzPts val="2800"/>
              <a:buNone/>
              <a:defRPr sz="3900" b="1">
                <a:solidFill>
                  <a:schemeClr val="tx2"/>
                </a:solidFill>
                <a:latin typeface="Arial" charset="0"/>
              </a:defRPr>
            </a:lvl5pPr>
            <a:lvl6pPr marL="457200" lvl="5" algn="l" rtl="0" fontAlgn="base">
              <a:spcBef>
                <a:spcPts val="0"/>
              </a:spcBef>
              <a:spcAft>
                <a:spcPts val="0"/>
              </a:spcAft>
              <a:buSzPts val="2800"/>
              <a:buNone/>
              <a:defRPr sz="3900" b="1">
                <a:solidFill>
                  <a:schemeClr val="tx2"/>
                </a:solidFill>
                <a:latin typeface="Arial" charset="0"/>
              </a:defRPr>
            </a:lvl6pPr>
            <a:lvl7pPr marL="914400" lvl="6" algn="l" rtl="0" fontAlgn="base">
              <a:spcBef>
                <a:spcPts val="0"/>
              </a:spcBef>
              <a:spcAft>
                <a:spcPts val="0"/>
              </a:spcAft>
              <a:buSzPts val="2800"/>
              <a:buNone/>
              <a:defRPr sz="3900" b="1">
                <a:solidFill>
                  <a:schemeClr val="tx2"/>
                </a:solidFill>
                <a:latin typeface="Arial" charset="0"/>
              </a:defRPr>
            </a:lvl7pPr>
            <a:lvl8pPr marL="1371600" lvl="7" algn="l" rtl="0" fontAlgn="base">
              <a:spcBef>
                <a:spcPts val="0"/>
              </a:spcBef>
              <a:spcAft>
                <a:spcPts val="0"/>
              </a:spcAft>
              <a:buSzPts val="2800"/>
              <a:buNone/>
              <a:defRPr sz="3900" b="1">
                <a:solidFill>
                  <a:schemeClr val="tx2"/>
                </a:solidFill>
                <a:latin typeface="Arial" charset="0"/>
              </a:defRPr>
            </a:lvl8pPr>
            <a:lvl9pPr marL="1828800" lvl="8" algn="l" rtl="0" fontAlgn="base">
              <a:spcBef>
                <a:spcPts val="0"/>
              </a:spcBef>
              <a:spcAft>
                <a:spcPts val="0"/>
              </a:spcAft>
              <a:buSzPts val="2800"/>
              <a:buNone/>
              <a:defRPr sz="39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>
              <a:lnSpc>
                <a:spcPct val="150000"/>
              </a:lnSpc>
            </a:pPr>
            <a:endParaRPr lang="uk-UA" sz="3200" dirty="0">
              <a:solidFill>
                <a:srgbClr val="7030A0"/>
              </a:solidFill>
            </a:endParaRPr>
          </a:p>
          <a:p>
            <a:pPr algn="ctr">
              <a:lnSpc>
                <a:spcPct val="150000"/>
              </a:lnSpc>
            </a:pPr>
            <a:endParaRPr lang="uk-UA" sz="3200" dirty="0">
              <a:solidFill>
                <a:srgbClr val="7030A0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uk-UA" sz="3200" dirty="0">
                <a:solidFill>
                  <a:srgbClr val="7030A0"/>
                </a:solidFill>
              </a:rPr>
              <a:t>Форматування тексту</a:t>
            </a:r>
          </a:p>
          <a:p>
            <a:pPr marR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uk-UA" sz="3200" dirty="0">
              <a:solidFill>
                <a:srgbClr val="7030A0"/>
              </a:solidFill>
            </a:endParaRPr>
          </a:p>
          <a:p>
            <a:pPr marR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uk-UA" sz="3200" b="1" dirty="0">
              <a:solidFill>
                <a:srgbClr val="7030A0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42963758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5">
            <a:extLst>
              <a:ext uri="{FF2B5EF4-FFF2-40B4-BE49-F238E27FC236}">
                <a16:creationId xmlns:a16="http://schemas.microsoft.com/office/drawing/2014/main" id="{FECD27F7-ED1B-4C4D-A957-BDE5BC5BCC7B}"/>
              </a:ext>
            </a:extLst>
          </p:cNvPr>
          <p:cNvSpPr/>
          <p:nvPr/>
        </p:nvSpPr>
        <p:spPr>
          <a:xfrm>
            <a:off x="1413494" y="-46837"/>
            <a:ext cx="5595736" cy="8206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uk-UA" sz="3600" b="1" dirty="0">
                <a:solidFill>
                  <a:srgbClr val="FF0000"/>
                </a:solidFill>
              </a:rPr>
              <a:t>Мі</a:t>
            </a:r>
            <a:endParaRPr lang="uk-UA" sz="3600" b="1" dirty="0">
              <a:solidFill>
                <a:srgbClr val="FF0000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8640"/>
            <a:ext cx="7885714" cy="5857143"/>
          </a:xfrm>
          <a:prstGeom prst="rect">
            <a:avLst/>
          </a:prstGeom>
        </p:spPr>
      </p:pic>
      <p:sp>
        <p:nvSpPr>
          <p:cNvPr id="3" name="Google Shape;116;p18">
            <a:extLst>
              <a:ext uri="{FF2B5EF4-FFF2-40B4-BE49-F238E27FC236}">
                <a16:creationId xmlns:a16="http://schemas.microsoft.com/office/drawing/2014/main" id="{A33C1440-C234-79C5-3DE7-E5301D9FC63D}"/>
              </a:ext>
            </a:extLst>
          </p:cNvPr>
          <p:cNvSpPr txBox="1">
            <a:spLocks/>
          </p:cNvSpPr>
          <p:nvPr/>
        </p:nvSpPr>
        <p:spPr bwMode="auto">
          <a:xfrm>
            <a:off x="350359" y="-55665"/>
            <a:ext cx="7722005" cy="1152128"/>
          </a:xfrm>
          <a:prstGeom prst="rect">
            <a:avLst/>
          </a:prstGeom>
          <a:solidFill>
            <a:srgbClr val="E0C1FF"/>
          </a:solidFill>
          <a:ln>
            <a:noFill/>
          </a:ln>
          <a:effectLst>
            <a:softEdge rad="368300"/>
          </a:effectLst>
        </p:spPr>
        <p:txBody>
          <a:bodyPr spcFirstLastPara="1" vert="horz" wrap="square" lIns="91425" tIns="45700" rIns="91425" bIns="45700" numCol="1" anchor="ctr" anchorCtr="0" compatLnSpc="1">
            <a:prstTxWarp prst="textNoShape">
              <a:avLst/>
            </a:prstTxWarp>
            <a:noAutofit/>
          </a:bodyPr>
          <a:lstStyle>
            <a:lvl1pPr lvl="0" algn="l" rtl="0" eaLnBrk="0" fontAlgn="base" hangingPunct="0">
              <a:spcBef>
                <a:spcPts val="0"/>
              </a:spcBef>
              <a:spcAft>
                <a:spcPts val="0"/>
              </a:spcAft>
              <a:buSzPts val="2800"/>
              <a:buNone/>
              <a:defRPr sz="39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lvl="1" algn="l" rtl="0" eaLnBrk="0" fontAlgn="base" hangingPunct="0">
              <a:spcBef>
                <a:spcPts val="0"/>
              </a:spcBef>
              <a:spcAft>
                <a:spcPts val="0"/>
              </a:spcAft>
              <a:buSzPts val="2800"/>
              <a:buNone/>
              <a:defRPr sz="3900" b="1">
                <a:solidFill>
                  <a:schemeClr val="tx2"/>
                </a:solidFill>
                <a:latin typeface="Arial" charset="0"/>
              </a:defRPr>
            </a:lvl2pPr>
            <a:lvl3pPr lvl="2" algn="l" rtl="0" eaLnBrk="0" fontAlgn="base" hangingPunct="0">
              <a:spcBef>
                <a:spcPts val="0"/>
              </a:spcBef>
              <a:spcAft>
                <a:spcPts val="0"/>
              </a:spcAft>
              <a:buSzPts val="2800"/>
              <a:buNone/>
              <a:defRPr sz="3900" b="1">
                <a:solidFill>
                  <a:schemeClr val="tx2"/>
                </a:solidFill>
                <a:latin typeface="Arial" charset="0"/>
              </a:defRPr>
            </a:lvl3pPr>
            <a:lvl4pPr lvl="3" algn="l" rtl="0" eaLnBrk="0" fontAlgn="base" hangingPunct="0">
              <a:spcBef>
                <a:spcPts val="0"/>
              </a:spcBef>
              <a:spcAft>
                <a:spcPts val="0"/>
              </a:spcAft>
              <a:buSzPts val="2800"/>
              <a:buNone/>
              <a:defRPr sz="3900" b="1">
                <a:solidFill>
                  <a:schemeClr val="tx2"/>
                </a:solidFill>
                <a:latin typeface="Arial" charset="0"/>
              </a:defRPr>
            </a:lvl4pPr>
            <a:lvl5pPr lvl="4" algn="l" rtl="0" eaLnBrk="0" fontAlgn="base" hangingPunct="0">
              <a:spcBef>
                <a:spcPts val="0"/>
              </a:spcBef>
              <a:spcAft>
                <a:spcPts val="0"/>
              </a:spcAft>
              <a:buSzPts val="2800"/>
              <a:buNone/>
              <a:defRPr sz="3900" b="1">
                <a:solidFill>
                  <a:schemeClr val="tx2"/>
                </a:solidFill>
                <a:latin typeface="Arial" charset="0"/>
              </a:defRPr>
            </a:lvl5pPr>
            <a:lvl6pPr marL="457200" lvl="5" algn="l" rtl="0" fontAlgn="base">
              <a:spcBef>
                <a:spcPts val="0"/>
              </a:spcBef>
              <a:spcAft>
                <a:spcPts val="0"/>
              </a:spcAft>
              <a:buSzPts val="2800"/>
              <a:buNone/>
              <a:defRPr sz="3900" b="1">
                <a:solidFill>
                  <a:schemeClr val="tx2"/>
                </a:solidFill>
                <a:latin typeface="Arial" charset="0"/>
              </a:defRPr>
            </a:lvl6pPr>
            <a:lvl7pPr marL="914400" lvl="6" algn="l" rtl="0" fontAlgn="base">
              <a:spcBef>
                <a:spcPts val="0"/>
              </a:spcBef>
              <a:spcAft>
                <a:spcPts val="0"/>
              </a:spcAft>
              <a:buSzPts val="2800"/>
              <a:buNone/>
              <a:defRPr sz="3900" b="1">
                <a:solidFill>
                  <a:schemeClr val="tx2"/>
                </a:solidFill>
                <a:latin typeface="Arial" charset="0"/>
              </a:defRPr>
            </a:lvl7pPr>
            <a:lvl8pPr marL="1371600" lvl="7" algn="l" rtl="0" fontAlgn="base">
              <a:spcBef>
                <a:spcPts val="0"/>
              </a:spcBef>
              <a:spcAft>
                <a:spcPts val="0"/>
              </a:spcAft>
              <a:buSzPts val="2800"/>
              <a:buNone/>
              <a:defRPr sz="3900" b="1">
                <a:solidFill>
                  <a:schemeClr val="tx2"/>
                </a:solidFill>
                <a:latin typeface="Arial" charset="0"/>
              </a:defRPr>
            </a:lvl8pPr>
            <a:lvl9pPr marL="1828800" lvl="8" algn="l" rtl="0" fontAlgn="base">
              <a:spcBef>
                <a:spcPts val="0"/>
              </a:spcBef>
              <a:spcAft>
                <a:spcPts val="0"/>
              </a:spcAft>
              <a:buSzPts val="2800"/>
              <a:buNone/>
              <a:defRPr sz="39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>
              <a:lnSpc>
                <a:spcPct val="150000"/>
              </a:lnSpc>
            </a:pPr>
            <a:endParaRPr lang="uk-UA" sz="3200" dirty="0">
              <a:solidFill>
                <a:srgbClr val="7030A0"/>
              </a:solidFill>
            </a:endParaRPr>
          </a:p>
          <a:p>
            <a:pPr marR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uk-UA" sz="3600" dirty="0">
                <a:solidFill>
                  <a:srgbClr val="7030A0"/>
                </a:solidFill>
              </a:rPr>
              <a:t>ЗАГОЛОВКИ</a:t>
            </a:r>
          </a:p>
          <a:p>
            <a:pPr marR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uk-UA" sz="3200" b="1" dirty="0">
              <a:solidFill>
                <a:srgbClr val="7030A0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92957959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D5E71A7D-17C0-8A6B-7EAE-139160510A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6509" y="846067"/>
            <a:ext cx="6894773" cy="3534953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7457" rIns="0" bIns="-17457" numCol="1" anchor="ctr" anchorCtr="0" compatLnSpc="1">
            <a:prstTxWarp prst="textNoShape">
              <a:avLst/>
            </a:prstTxWarp>
            <a:spAutoFit/>
          </a:bodyPr>
          <a:lstStyle/>
          <a:p>
            <a:pPr marL="457200" marR="0" lvl="0" indent="-4572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uk-UA" altLang="ru-RU" sz="2800" b="1" i="0" u="none" strike="noStrike" cap="none" normalizeH="0" baseline="0" dirty="0">
                <a:ln>
                  <a:noFill/>
                </a:ln>
                <a:effectLst/>
                <a:latin typeface="+mn-lt"/>
              </a:rPr>
              <a:t>Рядкові елементи  (</a:t>
            </a:r>
            <a:r>
              <a:rPr kumimoji="0" lang="en-US" altLang="ru-RU" sz="2800" b="1" i="0" u="none" strike="noStrike" cap="none" normalizeH="0" baseline="0" dirty="0">
                <a:ln>
                  <a:noFill/>
                </a:ln>
                <a:effectLst/>
                <a:latin typeface="+mn-lt"/>
              </a:rPr>
              <a:t>strong, </a:t>
            </a:r>
            <a:r>
              <a:rPr kumimoji="0" lang="en-US" altLang="ru-RU" sz="2800" b="1" i="0" u="none" strike="noStrike" cap="none" normalizeH="0" baseline="0" dirty="0" err="1">
                <a:ln>
                  <a:noFill/>
                </a:ln>
                <a:effectLst/>
                <a:latin typeface="+mn-lt"/>
              </a:rPr>
              <a:t>em</a:t>
            </a:r>
            <a:r>
              <a:rPr kumimoji="0" lang="en-US" altLang="ru-RU" sz="2800" b="1" i="0" u="none" strike="noStrike" cap="none" normalizeH="0" baseline="0" dirty="0">
                <a:ln>
                  <a:noFill/>
                </a:ln>
                <a:effectLst/>
                <a:latin typeface="+mn-lt"/>
              </a:rPr>
              <a:t>)</a:t>
            </a:r>
            <a:endParaRPr kumimoji="0" lang="uk-UA" altLang="ru-RU" sz="2800" b="1" i="0" u="none" strike="noStrike" cap="none" normalizeH="0" baseline="0" dirty="0">
              <a:ln>
                <a:noFill/>
              </a:ln>
              <a:effectLst/>
              <a:latin typeface="+mn-lt"/>
            </a:endParaRPr>
          </a:p>
          <a:p>
            <a:pPr marL="450850"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uk-UA" altLang="ru-RU" sz="2800" b="0" i="0" u="none" strike="noStrike" cap="none" normalizeH="0" baseline="0" dirty="0">
                <a:ln>
                  <a:noFill/>
                </a:ln>
                <a:effectLst/>
                <a:latin typeface="+mn-lt"/>
              </a:rPr>
              <a:t>призначені, щоб розмежовувати </a:t>
            </a:r>
          </a:p>
          <a:p>
            <a:pPr marL="450850"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uk-UA" altLang="ru-RU" sz="2800" b="0" i="0" u="none" strike="noStrike" cap="none" normalizeH="0" baseline="0" dirty="0">
                <a:ln>
                  <a:noFill/>
                </a:ln>
                <a:effectLst/>
                <a:latin typeface="+mn-lt"/>
              </a:rPr>
              <a:t>частину тексту і надати йому певну</a:t>
            </a:r>
          </a:p>
          <a:p>
            <a:pPr marL="450850"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uk-UA" altLang="ru-RU" sz="2800" b="0" i="0" u="none" strike="noStrike" cap="none" normalizeH="0" baseline="0" dirty="0">
                <a:ln>
                  <a:noFill/>
                </a:ln>
                <a:effectLst/>
                <a:latin typeface="+mn-lt"/>
              </a:rPr>
              <a:t> функцію чи зміст. </a:t>
            </a:r>
          </a:p>
          <a:p>
            <a:pPr marL="450850"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uk-UA" altLang="ru-RU" sz="2800" b="0" i="0" u="none" strike="noStrike" cap="none" normalizeH="0" baseline="0" dirty="0">
                <a:ln>
                  <a:noFill/>
                </a:ln>
                <a:effectLst/>
                <a:latin typeface="+mn-lt"/>
              </a:rPr>
              <a:t>Рядкові елементи, як правило, містять</a:t>
            </a:r>
          </a:p>
          <a:p>
            <a:pPr marL="450850"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uk-UA" altLang="ru-RU" sz="2800" b="0" i="0" u="none" strike="noStrike" cap="none" normalizeH="0" baseline="0" dirty="0">
                <a:ln>
                  <a:noFill/>
                </a:ln>
                <a:effectLst/>
                <a:latin typeface="+mn-lt"/>
              </a:rPr>
              <a:t> одне або кілька слів </a:t>
            </a:r>
            <a:endParaRPr kumimoji="0" lang="en-US" altLang="ru-RU" sz="2800" b="0" i="0" u="none" strike="noStrike" cap="none" normalizeH="0" baseline="0" dirty="0">
              <a:ln>
                <a:noFill/>
              </a:ln>
              <a:effectLst/>
              <a:latin typeface="+mn-lt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ru-RU" sz="3200" dirty="0">
              <a:solidFill>
                <a:srgbClr val="0000CC"/>
              </a:solidFill>
              <a:latin typeface="+mn-lt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uk-UA" altLang="ru-RU" sz="3200" b="0" i="0" u="none" strike="noStrike" cap="none" normalizeH="0" baseline="0" dirty="0">
              <a:ln>
                <a:noFill/>
              </a:ln>
              <a:solidFill>
                <a:srgbClr val="0000CC"/>
              </a:solidFill>
              <a:effectLst/>
              <a:latin typeface="+mn-lt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1A383F47-E26F-F0A0-C37D-127491ED5F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9827" y="3609103"/>
            <a:ext cx="7477240" cy="1688294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7457" rIns="0" bIns="-17457" numCol="1" anchor="ctr" anchorCtr="0" compatLnSpc="1">
            <a:prstTxWarp prst="textNoShape">
              <a:avLst/>
            </a:prstTxWarp>
            <a:spAutoFit/>
          </a:bodyPr>
          <a:lstStyle/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uk-UA" altLang="ru-RU" sz="2800" b="1" dirty="0">
                <a:latin typeface="+mn-lt"/>
              </a:rPr>
              <a:t>Блокові елементи  ( </a:t>
            </a:r>
            <a:r>
              <a:rPr lang="en-US" altLang="ru-RU" sz="2800" b="1" dirty="0">
                <a:latin typeface="+mn-lt"/>
              </a:rPr>
              <a:t>p, h1, </a:t>
            </a:r>
            <a:r>
              <a:rPr lang="en-US" altLang="ru-RU" sz="2800" b="1" dirty="0" err="1">
                <a:latin typeface="+mn-lt"/>
              </a:rPr>
              <a:t>ul</a:t>
            </a:r>
            <a:r>
              <a:rPr lang="en-US" altLang="ru-RU" sz="2800" b="1" dirty="0">
                <a:latin typeface="+mn-lt"/>
              </a:rPr>
              <a:t> )</a:t>
            </a:r>
            <a:br>
              <a:rPr lang="uk-UA" altLang="ru-RU" sz="2800" dirty="0">
                <a:latin typeface="+mn-lt"/>
              </a:rPr>
            </a:br>
            <a:r>
              <a:rPr lang="uk-UA" altLang="ru-RU" sz="2800" dirty="0">
                <a:latin typeface="+mn-lt"/>
              </a:rPr>
              <a:t>призначені для </a:t>
            </a:r>
            <a:r>
              <a:rPr lang="uk-UA" altLang="ru-RU" sz="2800" i="1" dirty="0">
                <a:latin typeface="+mn-lt"/>
              </a:rPr>
              <a:t>структурування</a:t>
            </a:r>
            <a:br>
              <a:rPr lang="uk-UA" altLang="ru-RU" sz="2800" dirty="0">
                <a:latin typeface="+mn-lt"/>
              </a:rPr>
            </a:br>
            <a:r>
              <a:rPr lang="uk-UA" altLang="ru-RU" sz="2800" dirty="0">
                <a:latin typeface="+mn-lt"/>
              </a:rPr>
              <a:t> основних частин  вашої сторінки, </a:t>
            </a:r>
            <a:br>
              <a:rPr lang="uk-UA" altLang="ru-RU" sz="2800" dirty="0">
                <a:latin typeface="+mn-lt"/>
              </a:rPr>
            </a:br>
            <a:r>
              <a:rPr lang="uk-UA" altLang="ru-RU" sz="2800" dirty="0">
                <a:latin typeface="+mn-lt"/>
              </a:rPr>
              <a:t>поділивши вміст на </a:t>
            </a:r>
            <a:r>
              <a:rPr lang="uk-UA" altLang="ru-RU" sz="2800" dirty="0" err="1">
                <a:latin typeface="+mn-lt"/>
              </a:rPr>
              <a:t>логічнопов'язні</a:t>
            </a:r>
            <a:r>
              <a:rPr lang="uk-UA" altLang="ru-RU" sz="2800" dirty="0">
                <a:latin typeface="+mn-lt"/>
              </a:rPr>
              <a:t> блоки</a:t>
            </a:r>
            <a:r>
              <a:rPr lang="uk-UA" altLang="ru-RU" sz="2800" dirty="0">
                <a:solidFill>
                  <a:srgbClr val="0000CC"/>
                </a:solidFill>
                <a:latin typeface="+mn-lt"/>
              </a:rPr>
              <a:t>.</a:t>
            </a:r>
            <a:r>
              <a:rPr kumimoji="0" lang="uk-UA" altLang="ru-RU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uk-UA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Google Shape;116;p18">
            <a:extLst>
              <a:ext uri="{FF2B5EF4-FFF2-40B4-BE49-F238E27FC236}">
                <a16:creationId xmlns:a16="http://schemas.microsoft.com/office/drawing/2014/main" id="{193DBFBC-03A6-DF06-E49C-4C59D15CCD77}"/>
              </a:ext>
            </a:extLst>
          </p:cNvPr>
          <p:cNvSpPr txBox="1">
            <a:spLocks/>
          </p:cNvSpPr>
          <p:nvPr/>
        </p:nvSpPr>
        <p:spPr bwMode="auto">
          <a:xfrm>
            <a:off x="0" y="-315416"/>
            <a:ext cx="7956375" cy="1244468"/>
          </a:xfrm>
          <a:prstGeom prst="rect">
            <a:avLst/>
          </a:prstGeom>
          <a:solidFill>
            <a:srgbClr val="E0C1FF"/>
          </a:solidFill>
          <a:ln>
            <a:noFill/>
          </a:ln>
          <a:effectLst>
            <a:softEdge rad="368300"/>
          </a:effectLst>
        </p:spPr>
        <p:txBody>
          <a:bodyPr spcFirstLastPara="1" vert="horz" wrap="square" lIns="91425" tIns="45700" rIns="91425" bIns="45700" numCol="1" anchor="ctr" anchorCtr="0" compatLnSpc="1">
            <a:prstTxWarp prst="textNoShape">
              <a:avLst/>
            </a:prstTxWarp>
            <a:noAutofit/>
          </a:bodyPr>
          <a:lstStyle>
            <a:lvl1pPr lvl="0" algn="l" rtl="0" eaLnBrk="0" fontAlgn="base" hangingPunct="0">
              <a:spcBef>
                <a:spcPts val="0"/>
              </a:spcBef>
              <a:spcAft>
                <a:spcPts val="0"/>
              </a:spcAft>
              <a:buSzPts val="2800"/>
              <a:buNone/>
              <a:defRPr sz="39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lvl="1" algn="l" rtl="0" eaLnBrk="0" fontAlgn="base" hangingPunct="0">
              <a:spcBef>
                <a:spcPts val="0"/>
              </a:spcBef>
              <a:spcAft>
                <a:spcPts val="0"/>
              </a:spcAft>
              <a:buSzPts val="2800"/>
              <a:buNone/>
              <a:defRPr sz="3900" b="1">
                <a:solidFill>
                  <a:schemeClr val="tx2"/>
                </a:solidFill>
                <a:latin typeface="Arial" charset="0"/>
              </a:defRPr>
            </a:lvl2pPr>
            <a:lvl3pPr lvl="2" algn="l" rtl="0" eaLnBrk="0" fontAlgn="base" hangingPunct="0">
              <a:spcBef>
                <a:spcPts val="0"/>
              </a:spcBef>
              <a:spcAft>
                <a:spcPts val="0"/>
              </a:spcAft>
              <a:buSzPts val="2800"/>
              <a:buNone/>
              <a:defRPr sz="3900" b="1">
                <a:solidFill>
                  <a:schemeClr val="tx2"/>
                </a:solidFill>
                <a:latin typeface="Arial" charset="0"/>
              </a:defRPr>
            </a:lvl3pPr>
            <a:lvl4pPr lvl="3" algn="l" rtl="0" eaLnBrk="0" fontAlgn="base" hangingPunct="0">
              <a:spcBef>
                <a:spcPts val="0"/>
              </a:spcBef>
              <a:spcAft>
                <a:spcPts val="0"/>
              </a:spcAft>
              <a:buSzPts val="2800"/>
              <a:buNone/>
              <a:defRPr sz="3900" b="1">
                <a:solidFill>
                  <a:schemeClr val="tx2"/>
                </a:solidFill>
                <a:latin typeface="Arial" charset="0"/>
              </a:defRPr>
            </a:lvl4pPr>
            <a:lvl5pPr lvl="4" algn="l" rtl="0" eaLnBrk="0" fontAlgn="base" hangingPunct="0">
              <a:spcBef>
                <a:spcPts val="0"/>
              </a:spcBef>
              <a:spcAft>
                <a:spcPts val="0"/>
              </a:spcAft>
              <a:buSzPts val="2800"/>
              <a:buNone/>
              <a:defRPr sz="3900" b="1">
                <a:solidFill>
                  <a:schemeClr val="tx2"/>
                </a:solidFill>
                <a:latin typeface="Arial" charset="0"/>
              </a:defRPr>
            </a:lvl5pPr>
            <a:lvl6pPr marL="457200" lvl="5" algn="l" rtl="0" fontAlgn="base">
              <a:spcBef>
                <a:spcPts val="0"/>
              </a:spcBef>
              <a:spcAft>
                <a:spcPts val="0"/>
              </a:spcAft>
              <a:buSzPts val="2800"/>
              <a:buNone/>
              <a:defRPr sz="3900" b="1">
                <a:solidFill>
                  <a:schemeClr val="tx2"/>
                </a:solidFill>
                <a:latin typeface="Arial" charset="0"/>
              </a:defRPr>
            </a:lvl6pPr>
            <a:lvl7pPr marL="914400" lvl="6" algn="l" rtl="0" fontAlgn="base">
              <a:spcBef>
                <a:spcPts val="0"/>
              </a:spcBef>
              <a:spcAft>
                <a:spcPts val="0"/>
              </a:spcAft>
              <a:buSzPts val="2800"/>
              <a:buNone/>
              <a:defRPr sz="3900" b="1">
                <a:solidFill>
                  <a:schemeClr val="tx2"/>
                </a:solidFill>
                <a:latin typeface="Arial" charset="0"/>
              </a:defRPr>
            </a:lvl7pPr>
            <a:lvl8pPr marL="1371600" lvl="7" algn="l" rtl="0" fontAlgn="base">
              <a:spcBef>
                <a:spcPts val="0"/>
              </a:spcBef>
              <a:spcAft>
                <a:spcPts val="0"/>
              </a:spcAft>
              <a:buSzPts val="2800"/>
              <a:buNone/>
              <a:defRPr sz="3900" b="1">
                <a:solidFill>
                  <a:schemeClr val="tx2"/>
                </a:solidFill>
                <a:latin typeface="Arial" charset="0"/>
              </a:defRPr>
            </a:lvl8pPr>
            <a:lvl9pPr marL="1828800" lvl="8" algn="l" rtl="0" fontAlgn="base">
              <a:spcBef>
                <a:spcPts val="0"/>
              </a:spcBef>
              <a:spcAft>
                <a:spcPts val="0"/>
              </a:spcAft>
              <a:buSzPts val="2800"/>
              <a:buNone/>
              <a:defRPr sz="39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>
              <a:lnSpc>
                <a:spcPct val="150000"/>
              </a:lnSpc>
            </a:pPr>
            <a:endParaRPr lang="uk-UA" sz="3200" dirty="0">
              <a:solidFill>
                <a:srgbClr val="7030A0"/>
              </a:solidFill>
            </a:endParaRPr>
          </a:p>
          <a:p>
            <a:pPr algn="ctr">
              <a:lnSpc>
                <a:spcPct val="150000"/>
              </a:lnSpc>
            </a:pPr>
            <a:endParaRPr lang="uk-UA" sz="3200" dirty="0">
              <a:solidFill>
                <a:srgbClr val="7030A0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uk-UA" sz="3200" dirty="0">
                <a:solidFill>
                  <a:srgbClr val="7030A0"/>
                </a:solidFill>
              </a:rPr>
              <a:t>Типи елементів</a:t>
            </a:r>
          </a:p>
          <a:p>
            <a:pPr marR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uk-UA" sz="3200" dirty="0">
              <a:solidFill>
                <a:srgbClr val="7030A0"/>
              </a:solidFill>
            </a:endParaRPr>
          </a:p>
          <a:p>
            <a:pPr marR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uk-UA" sz="3200" b="1" dirty="0">
              <a:solidFill>
                <a:srgbClr val="7030A0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229670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5">
            <a:extLst>
              <a:ext uri="{FF2B5EF4-FFF2-40B4-BE49-F238E27FC236}">
                <a16:creationId xmlns:a16="http://schemas.microsoft.com/office/drawing/2014/main" id="{FECD27F7-ED1B-4C4D-A957-BDE5BC5BCC7B}"/>
              </a:ext>
            </a:extLst>
          </p:cNvPr>
          <p:cNvSpPr/>
          <p:nvPr/>
        </p:nvSpPr>
        <p:spPr>
          <a:xfrm>
            <a:off x="1413494" y="-46837"/>
            <a:ext cx="5595736" cy="8206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uk-UA" sz="3600" b="1" dirty="0">
                <a:solidFill>
                  <a:srgbClr val="FF0000"/>
                </a:solidFill>
              </a:rPr>
              <a:t>Мі</a:t>
            </a:r>
            <a:endParaRPr lang="uk-UA" sz="3600" b="1" dirty="0">
              <a:solidFill>
                <a:srgbClr val="FF0000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249992"/>
            <a:ext cx="8619048" cy="341904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235" y="3669040"/>
            <a:ext cx="8733333" cy="29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12355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B47A9AF-9894-B758-5427-19F9599937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1628800"/>
            <a:ext cx="6362950" cy="4392488"/>
          </a:xfrm>
          <a:prstGeom prst="rect">
            <a:avLst/>
          </a:prstGeom>
        </p:spPr>
      </p:pic>
      <p:sp>
        <p:nvSpPr>
          <p:cNvPr id="6" name="Google Shape;116;p18">
            <a:extLst>
              <a:ext uri="{FF2B5EF4-FFF2-40B4-BE49-F238E27FC236}">
                <a16:creationId xmlns:a16="http://schemas.microsoft.com/office/drawing/2014/main" id="{DDDEA84A-D824-490A-8099-D5E986105092}"/>
              </a:ext>
            </a:extLst>
          </p:cNvPr>
          <p:cNvSpPr txBox="1">
            <a:spLocks/>
          </p:cNvSpPr>
          <p:nvPr/>
        </p:nvSpPr>
        <p:spPr bwMode="auto">
          <a:xfrm>
            <a:off x="107504" y="0"/>
            <a:ext cx="7956375" cy="1244468"/>
          </a:xfrm>
          <a:prstGeom prst="rect">
            <a:avLst/>
          </a:prstGeom>
          <a:solidFill>
            <a:srgbClr val="E0C1FF"/>
          </a:solidFill>
          <a:ln>
            <a:noFill/>
          </a:ln>
          <a:effectLst>
            <a:softEdge rad="368300"/>
          </a:effectLst>
        </p:spPr>
        <p:txBody>
          <a:bodyPr spcFirstLastPara="1" vert="horz" wrap="square" lIns="91425" tIns="45700" rIns="91425" bIns="45700" numCol="1" anchor="ctr" anchorCtr="0" compatLnSpc="1">
            <a:prstTxWarp prst="textNoShape">
              <a:avLst/>
            </a:prstTxWarp>
            <a:noAutofit/>
          </a:bodyPr>
          <a:lstStyle>
            <a:lvl1pPr lvl="0" algn="l" rtl="0" eaLnBrk="0" fontAlgn="base" hangingPunct="0">
              <a:spcBef>
                <a:spcPts val="0"/>
              </a:spcBef>
              <a:spcAft>
                <a:spcPts val="0"/>
              </a:spcAft>
              <a:buSzPts val="2800"/>
              <a:buNone/>
              <a:defRPr sz="39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lvl="1" algn="l" rtl="0" eaLnBrk="0" fontAlgn="base" hangingPunct="0">
              <a:spcBef>
                <a:spcPts val="0"/>
              </a:spcBef>
              <a:spcAft>
                <a:spcPts val="0"/>
              </a:spcAft>
              <a:buSzPts val="2800"/>
              <a:buNone/>
              <a:defRPr sz="3900" b="1">
                <a:solidFill>
                  <a:schemeClr val="tx2"/>
                </a:solidFill>
                <a:latin typeface="Arial" charset="0"/>
              </a:defRPr>
            </a:lvl2pPr>
            <a:lvl3pPr lvl="2" algn="l" rtl="0" eaLnBrk="0" fontAlgn="base" hangingPunct="0">
              <a:spcBef>
                <a:spcPts val="0"/>
              </a:spcBef>
              <a:spcAft>
                <a:spcPts val="0"/>
              </a:spcAft>
              <a:buSzPts val="2800"/>
              <a:buNone/>
              <a:defRPr sz="3900" b="1">
                <a:solidFill>
                  <a:schemeClr val="tx2"/>
                </a:solidFill>
                <a:latin typeface="Arial" charset="0"/>
              </a:defRPr>
            </a:lvl3pPr>
            <a:lvl4pPr lvl="3" algn="l" rtl="0" eaLnBrk="0" fontAlgn="base" hangingPunct="0">
              <a:spcBef>
                <a:spcPts val="0"/>
              </a:spcBef>
              <a:spcAft>
                <a:spcPts val="0"/>
              </a:spcAft>
              <a:buSzPts val="2800"/>
              <a:buNone/>
              <a:defRPr sz="3900" b="1">
                <a:solidFill>
                  <a:schemeClr val="tx2"/>
                </a:solidFill>
                <a:latin typeface="Arial" charset="0"/>
              </a:defRPr>
            </a:lvl4pPr>
            <a:lvl5pPr lvl="4" algn="l" rtl="0" eaLnBrk="0" fontAlgn="base" hangingPunct="0">
              <a:spcBef>
                <a:spcPts val="0"/>
              </a:spcBef>
              <a:spcAft>
                <a:spcPts val="0"/>
              </a:spcAft>
              <a:buSzPts val="2800"/>
              <a:buNone/>
              <a:defRPr sz="3900" b="1">
                <a:solidFill>
                  <a:schemeClr val="tx2"/>
                </a:solidFill>
                <a:latin typeface="Arial" charset="0"/>
              </a:defRPr>
            </a:lvl5pPr>
            <a:lvl6pPr marL="457200" lvl="5" algn="l" rtl="0" fontAlgn="base">
              <a:spcBef>
                <a:spcPts val="0"/>
              </a:spcBef>
              <a:spcAft>
                <a:spcPts val="0"/>
              </a:spcAft>
              <a:buSzPts val="2800"/>
              <a:buNone/>
              <a:defRPr sz="3900" b="1">
                <a:solidFill>
                  <a:schemeClr val="tx2"/>
                </a:solidFill>
                <a:latin typeface="Arial" charset="0"/>
              </a:defRPr>
            </a:lvl6pPr>
            <a:lvl7pPr marL="914400" lvl="6" algn="l" rtl="0" fontAlgn="base">
              <a:spcBef>
                <a:spcPts val="0"/>
              </a:spcBef>
              <a:spcAft>
                <a:spcPts val="0"/>
              </a:spcAft>
              <a:buSzPts val="2800"/>
              <a:buNone/>
              <a:defRPr sz="3900" b="1">
                <a:solidFill>
                  <a:schemeClr val="tx2"/>
                </a:solidFill>
                <a:latin typeface="Arial" charset="0"/>
              </a:defRPr>
            </a:lvl7pPr>
            <a:lvl8pPr marL="1371600" lvl="7" algn="l" rtl="0" fontAlgn="base">
              <a:spcBef>
                <a:spcPts val="0"/>
              </a:spcBef>
              <a:spcAft>
                <a:spcPts val="0"/>
              </a:spcAft>
              <a:buSzPts val="2800"/>
              <a:buNone/>
              <a:defRPr sz="3900" b="1">
                <a:solidFill>
                  <a:schemeClr val="tx2"/>
                </a:solidFill>
                <a:latin typeface="Arial" charset="0"/>
              </a:defRPr>
            </a:lvl8pPr>
            <a:lvl9pPr marL="1828800" lvl="8" algn="l" rtl="0" fontAlgn="base">
              <a:spcBef>
                <a:spcPts val="0"/>
              </a:spcBef>
              <a:spcAft>
                <a:spcPts val="0"/>
              </a:spcAft>
              <a:buSzPts val="2800"/>
              <a:buNone/>
              <a:defRPr sz="39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>
              <a:lnSpc>
                <a:spcPct val="150000"/>
              </a:lnSpc>
            </a:pPr>
            <a:endParaRPr lang="uk-UA" sz="3200" dirty="0">
              <a:solidFill>
                <a:srgbClr val="7030A0"/>
              </a:solidFill>
            </a:endParaRPr>
          </a:p>
          <a:p>
            <a:pPr algn="ctr">
              <a:lnSpc>
                <a:spcPct val="150000"/>
              </a:lnSpc>
            </a:pPr>
            <a:endParaRPr lang="uk-UA" sz="3200" dirty="0">
              <a:solidFill>
                <a:srgbClr val="7030A0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uk-UA" sz="3200" dirty="0">
                <a:solidFill>
                  <a:srgbClr val="7030A0"/>
                </a:solidFill>
              </a:rPr>
              <a:t>Списки (</a:t>
            </a:r>
            <a:r>
              <a:rPr lang="en-US" sz="3200" dirty="0">
                <a:solidFill>
                  <a:srgbClr val="7030A0"/>
                </a:solidFill>
              </a:rPr>
              <a:t>list)</a:t>
            </a:r>
            <a:endParaRPr lang="uk-UA" sz="3200" dirty="0">
              <a:solidFill>
                <a:srgbClr val="7030A0"/>
              </a:solidFill>
            </a:endParaRPr>
          </a:p>
          <a:p>
            <a:pPr marR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uk-UA" sz="3200" dirty="0">
              <a:solidFill>
                <a:srgbClr val="7030A0"/>
              </a:solidFill>
            </a:endParaRPr>
          </a:p>
          <a:p>
            <a:pPr marR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uk-UA" sz="3200" b="1" dirty="0">
              <a:solidFill>
                <a:srgbClr val="7030A0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59032685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F786897-7844-2ED0-E26C-A8CC913DF8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773837"/>
            <a:ext cx="3096344" cy="2752307"/>
          </a:xfrm>
          <a:prstGeom prst="rect">
            <a:avLst/>
          </a:prstGeom>
          <a:ln>
            <a:solidFill>
              <a:schemeClr val="bg2">
                <a:lumMod val="40000"/>
                <a:lumOff val="60000"/>
              </a:schemeClr>
            </a:solidFill>
          </a:ln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D6BDCC9-A527-9D18-9085-5A97DA45C9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9836" y="1611895"/>
            <a:ext cx="2590476" cy="1076190"/>
          </a:xfrm>
          <a:prstGeom prst="rect">
            <a:avLst/>
          </a:prstGeom>
          <a:ln>
            <a:solidFill>
              <a:schemeClr val="bg2">
                <a:lumMod val="40000"/>
                <a:lumOff val="60000"/>
              </a:schemeClr>
            </a:solidFill>
          </a:ln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73EFDE1D-C588-79D6-536E-E965928FC7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544" y="3789040"/>
            <a:ext cx="2952328" cy="2813270"/>
          </a:xfrm>
          <a:prstGeom prst="rect">
            <a:avLst/>
          </a:prstGeom>
          <a:ln>
            <a:solidFill>
              <a:schemeClr val="bg2">
                <a:lumMod val="40000"/>
                <a:lumOff val="60000"/>
              </a:schemeClr>
            </a:solidFill>
          </a:ln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355E0474-FA05-A10B-9F94-AE4DC24C1B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49836" y="4378840"/>
            <a:ext cx="2733333" cy="1171429"/>
          </a:xfrm>
          <a:prstGeom prst="rect">
            <a:avLst/>
          </a:prstGeom>
          <a:ln>
            <a:solidFill>
              <a:schemeClr val="bg2">
                <a:lumMod val="40000"/>
                <a:lumOff val="60000"/>
              </a:schemeClr>
            </a:solidFill>
          </a:ln>
        </p:spPr>
      </p:pic>
      <p:sp>
        <p:nvSpPr>
          <p:cNvPr id="2" name="Google Shape;116;p18">
            <a:extLst>
              <a:ext uri="{FF2B5EF4-FFF2-40B4-BE49-F238E27FC236}">
                <a16:creationId xmlns:a16="http://schemas.microsoft.com/office/drawing/2014/main" id="{CB3690BE-4CE3-AC4C-A7A0-E6699F9C9D58}"/>
              </a:ext>
            </a:extLst>
          </p:cNvPr>
          <p:cNvSpPr txBox="1">
            <a:spLocks/>
          </p:cNvSpPr>
          <p:nvPr/>
        </p:nvSpPr>
        <p:spPr bwMode="auto">
          <a:xfrm>
            <a:off x="776681" y="-111293"/>
            <a:ext cx="6963671" cy="1244468"/>
          </a:xfrm>
          <a:prstGeom prst="rect">
            <a:avLst/>
          </a:prstGeom>
          <a:solidFill>
            <a:srgbClr val="E0C1FF"/>
          </a:solidFill>
          <a:ln>
            <a:noFill/>
          </a:ln>
          <a:effectLst>
            <a:softEdge rad="368300"/>
          </a:effectLst>
        </p:spPr>
        <p:txBody>
          <a:bodyPr spcFirstLastPara="1" vert="horz" wrap="square" lIns="91425" tIns="45700" rIns="91425" bIns="45700" numCol="1" anchor="ctr" anchorCtr="0" compatLnSpc="1">
            <a:prstTxWarp prst="textNoShape">
              <a:avLst/>
            </a:prstTxWarp>
            <a:noAutofit/>
          </a:bodyPr>
          <a:lstStyle>
            <a:lvl1pPr lvl="0" algn="l" rtl="0" eaLnBrk="0" fontAlgn="base" hangingPunct="0">
              <a:spcBef>
                <a:spcPts val="0"/>
              </a:spcBef>
              <a:spcAft>
                <a:spcPts val="0"/>
              </a:spcAft>
              <a:buSzPts val="2800"/>
              <a:buNone/>
              <a:defRPr sz="39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lvl="1" algn="l" rtl="0" eaLnBrk="0" fontAlgn="base" hangingPunct="0">
              <a:spcBef>
                <a:spcPts val="0"/>
              </a:spcBef>
              <a:spcAft>
                <a:spcPts val="0"/>
              </a:spcAft>
              <a:buSzPts val="2800"/>
              <a:buNone/>
              <a:defRPr sz="3900" b="1">
                <a:solidFill>
                  <a:schemeClr val="tx2"/>
                </a:solidFill>
                <a:latin typeface="Arial" charset="0"/>
              </a:defRPr>
            </a:lvl2pPr>
            <a:lvl3pPr lvl="2" algn="l" rtl="0" eaLnBrk="0" fontAlgn="base" hangingPunct="0">
              <a:spcBef>
                <a:spcPts val="0"/>
              </a:spcBef>
              <a:spcAft>
                <a:spcPts val="0"/>
              </a:spcAft>
              <a:buSzPts val="2800"/>
              <a:buNone/>
              <a:defRPr sz="3900" b="1">
                <a:solidFill>
                  <a:schemeClr val="tx2"/>
                </a:solidFill>
                <a:latin typeface="Arial" charset="0"/>
              </a:defRPr>
            </a:lvl3pPr>
            <a:lvl4pPr lvl="3" algn="l" rtl="0" eaLnBrk="0" fontAlgn="base" hangingPunct="0">
              <a:spcBef>
                <a:spcPts val="0"/>
              </a:spcBef>
              <a:spcAft>
                <a:spcPts val="0"/>
              </a:spcAft>
              <a:buSzPts val="2800"/>
              <a:buNone/>
              <a:defRPr sz="3900" b="1">
                <a:solidFill>
                  <a:schemeClr val="tx2"/>
                </a:solidFill>
                <a:latin typeface="Arial" charset="0"/>
              </a:defRPr>
            </a:lvl4pPr>
            <a:lvl5pPr lvl="4" algn="l" rtl="0" eaLnBrk="0" fontAlgn="base" hangingPunct="0">
              <a:spcBef>
                <a:spcPts val="0"/>
              </a:spcBef>
              <a:spcAft>
                <a:spcPts val="0"/>
              </a:spcAft>
              <a:buSzPts val="2800"/>
              <a:buNone/>
              <a:defRPr sz="3900" b="1">
                <a:solidFill>
                  <a:schemeClr val="tx2"/>
                </a:solidFill>
                <a:latin typeface="Arial" charset="0"/>
              </a:defRPr>
            </a:lvl5pPr>
            <a:lvl6pPr marL="457200" lvl="5" algn="l" rtl="0" fontAlgn="base">
              <a:spcBef>
                <a:spcPts val="0"/>
              </a:spcBef>
              <a:spcAft>
                <a:spcPts val="0"/>
              </a:spcAft>
              <a:buSzPts val="2800"/>
              <a:buNone/>
              <a:defRPr sz="3900" b="1">
                <a:solidFill>
                  <a:schemeClr val="tx2"/>
                </a:solidFill>
                <a:latin typeface="Arial" charset="0"/>
              </a:defRPr>
            </a:lvl6pPr>
            <a:lvl7pPr marL="914400" lvl="6" algn="l" rtl="0" fontAlgn="base">
              <a:spcBef>
                <a:spcPts val="0"/>
              </a:spcBef>
              <a:spcAft>
                <a:spcPts val="0"/>
              </a:spcAft>
              <a:buSzPts val="2800"/>
              <a:buNone/>
              <a:defRPr sz="3900" b="1">
                <a:solidFill>
                  <a:schemeClr val="tx2"/>
                </a:solidFill>
                <a:latin typeface="Arial" charset="0"/>
              </a:defRPr>
            </a:lvl7pPr>
            <a:lvl8pPr marL="1371600" lvl="7" algn="l" rtl="0" fontAlgn="base">
              <a:spcBef>
                <a:spcPts val="0"/>
              </a:spcBef>
              <a:spcAft>
                <a:spcPts val="0"/>
              </a:spcAft>
              <a:buSzPts val="2800"/>
              <a:buNone/>
              <a:defRPr sz="3900" b="1">
                <a:solidFill>
                  <a:schemeClr val="tx2"/>
                </a:solidFill>
                <a:latin typeface="Arial" charset="0"/>
              </a:defRPr>
            </a:lvl8pPr>
            <a:lvl9pPr marL="1828800" lvl="8" algn="l" rtl="0" fontAlgn="base">
              <a:spcBef>
                <a:spcPts val="0"/>
              </a:spcBef>
              <a:spcAft>
                <a:spcPts val="0"/>
              </a:spcAft>
              <a:buSzPts val="2800"/>
              <a:buNone/>
              <a:defRPr sz="39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>
              <a:lnSpc>
                <a:spcPct val="150000"/>
              </a:lnSpc>
            </a:pPr>
            <a:endParaRPr lang="uk-UA" sz="3200" dirty="0">
              <a:solidFill>
                <a:srgbClr val="7030A0"/>
              </a:solidFill>
            </a:endParaRPr>
          </a:p>
          <a:p>
            <a:pPr marR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uk-UA" sz="3200" dirty="0">
                <a:solidFill>
                  <a:srgbClr val="7030A0"/>
                </a:solidFill>
              </a:rPr>
              <a:t>Приклади списків</a:t>
            </a:r>
          </a:p>
          <a:p>
            <a:pPr marR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uk-UA" sz="3200" b="1" dirty="0">
              <a:solidFill>
                <a:srgbClr val="7030A0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70873949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787" y="5229200"/>
            <a:ext cx="8314217" cy="1008112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ACAE8B5-5D03-9456-296B-BA403D0D7E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1340768"/>
            <a:ext cx="8362950" cy="3581400"/>
          </a:xfrm>
          <a:prstGeom prst="rect">
            <a:avLst/>
          </a:prstGeom>
        </p:spPr>
      </p:pic>
      <p:sp>
        <p:nvSpPr>
          <p:cNvPr id="7" name="Google Shape;116;p18">
            <a:extLst>
              <a:ext uri="{FF2B5EF4-FFF2-40B4-BE49-F238E27FC236}">
                <a16:creationId xmlns:a16="http://schemas.microsoft.com/office/drawing/2014/main" id="{54027AA3-74D0-30BA-3CC9-3B02D730C16C}"/>
              </a:ext>
            </a:extLst>
          </p:cNvPr>
          <p:cNvSpPr txBox="1">
            <a:spLocks/>
          </p:cNvSpPr>
          <p:nvPr/>
        </p:nvSpPr>
        <p:spPr bwMode="auto">
          <a:xfrm>
            <a:off x="34363" y="84257"/>
            <a:ext cx="7956375" cy="1244468"/>
          </a:xfrm>
          <a:prstGeom prst="rect">
            <a:avLst/>
          </a:prstGeom>
          <a:solidFill>
            <a:srgbClr val="E0C1FF"/>
          </a:solidFill>
          <a:ln>
            <a:noFill/>
          </a:ln>
          <a:effectLst>
            <a:softEdge rad="368300"/>
          </a:effectLst>
        </p:spPr>
        <p:txBody>
          <a:bodyPr spcFirstLastPara="1" vert="horz" wrap="square" lIns="91425" tIns="45700" rIns="91425" bIns="45700" numCol="1" anchor="ctr" anchorCtr="0" compatLnSpc="1">
            <a:prstTxWarp prst="textNoShape">
              <a:avLst/>
            </a:prstTxWarp>
            <a:noAutofit/>
          </a:bodyPr>
          <a:lstStyle>
            <a:lvl1pPr lvl="0" algn="l" rtl="0" eaLnBrk="0" fontAlgn="base" hangingPunct="0">
              <a:spcBef>
                <a:spcPts val="0"/>
              </a:spcBef>
              <a:spcAft>
                <a:spcPts val="0"/>
              </a:spcAft>
              <a:buSzPts val="2800"/>
              <a:buNone/>
              <a:defRPr sz="39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lvl="1" algn="l" rtl="0" eaLnBrk="0" fontAlgn="base" hangingPunct="0">
              <a:spcBef>
                <a:spcPts val="0"/>
              </a:spcBef>
              <a:spcAft>
                <a:spcPts val="0"/>
              </a:spcAft>
              <a:buSzPts val="2800"/>
              <a:buNone/>
              <a:defRPr sz="3900" b="1">
                <a:solidFill>
                  <a:schemeClr val="tx2"/>
                </a:solidFill>
                <a:latin typeface="Arial" charset="0"/>
              </a:defRPr>
            </a:lvl2pPr>
            <a:lvl3pPr lvl="2" algn="l" rtl="0" eaLnBrk="0" fontAlgn="base" hangingPunct="0">
              <a:spcBef>
                <a:spcPts val="0"/>
              </a:spcBef>
              <a:spcAft>
                <a:spcPts val="0"/>
              </a:spcAft>
              <a:buSzPts val="2800"/>
              <a:buNone/>
              <a:defRPr sz="3900" b="1">
                <a:solidFill>
                  <a:schemeClr val="tx2"/>
                </a:solidFill>
                <a:latin typeface="Arial" charset="0"/>
              </a:defRPr>
            </a:lvl3pPr>
            <a:lvl4pPr lvl="3" algn="l" rtl="0" eaLnBrk="0" fontAlgn="base" hangingPunct="0">
              <a:spcBef>
                <a:spcPts val="0"/>
              </a:spcBef>
              <a:spcAft>
                <a:spcPts val="0"/>
              </a:spcAft>
              <a:buSzPts val="2800"/>
              <a:buNone/>
              <a:defRPr sz="3900" b="1">
                <a:solidFill>
                  <a:schemeClr val="tx2"/>
                </a:solidFill>
                <a:latin typeface="Arial" charset="0"/>
              </a:defRPr>
            </a:lvl4pPr>
            <a:lvl5pPr lvl="4" algn="l" rtl="0" eaLnBrk="0" fontAlgn="base" hangingPunct="0">
              <a:spcBef>
                <a:spcPts val="0"/>
              </a:spcBef>
              <a:spcAft>
                <a:spcPts val="0"/>
              </a:spcAft>
              <a:buSzPts val="2800"/>
              <a:buNone/>
              <a:defRPr sz="3900" b="1">
                <a:solidFill>
                  <a:schemeClr val="tx2"/>
                </a:solidFill>
                <a:latin typeface="Arial" charset="0"/>
              </a:defRPr>
            </a:lvl5pPr>
            <a:lvl6pPr marL="457200" lvl="5" algn="l" rtl="0" fontAlgn="base">
              <a:spcBef>
                <a:spcPts val="0"/>
              </a:spcBef>
              <a:spcAft>
                <a:spcPts val="0"/>
              </a:spcAft>
              <a:buSzPts val="2800"/>
              <a:buNone/>
              <a:defRPr sz="3900" b="1">
                <a:solidFill>
                  <a:schemeClr val="tx2"/>
                </a:solidFill>
                <a:latin typeface="Arial" charset="0"/>
              </a:defRPr>
            </a:lvl6pPr>
            <a:lvl7pPr marL="914400" lvl="6" algn="l" rtl="0" fontAlgn="base">
              <a:spcBef>
                <a:spcPts val="0"/>
              </a:spcBef>
              <a:spcAft>
                <a:spcPts val="0"/>
              </a:spcAft>
              <a:buSzPts val="2800"/>
              <a:buNone/>
              <a:defRPr sz="3900" b="1">
                <a:solidFill>
                  <a:schemeClr val="tx2"/>
                </a:solidFill>
                <a:latin typeface="Arial" charset="0"/>
              </a:defRPr>
            </a:lvl7pPr>
            <a:lvl8pPr marL="1371600" lvl="7" algn="l" rtl="0" fontAlgn="base">
              <a:spcBef>
                <a:spcPts val="0"/>
              </a:spcBef>
              <a:spcAft>
                <a:spcPts val="0"/>
              </a:spcAft>
              <a:buSzPts val="2800"/>
              <a:buNone/>
              <a:defRPr sz="3900" b="1">
                <a:solidFill>
                  <a:schemeClr val="tx2"/>
                </a:solidFill>
                <a:latin typeface="Arial" charset="0"/>
              </a:defRPr>
            </a:lvl8pPr>
            <a:lvl9pPr marL="1828800" lvl="8" algn="l" rtl="0" fontAlgn="base">
              <a:spcBef>
                <a:spcPts val="0"/>
              </a:spcBef>
              <a:spcAft>
                <a:spcPts val="0"/>
              </a:spcAft>
              <a:buSzPts val="2800"/>
              <a:buNone/>
              <a:defRPr sz="39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>
              <a:lnSpc>
                <a:spcPct val="150000"/>
              </a:lnSpc>
            </a:pPr>
            <a:endParaRPr lang="uk-UA" sz="3200" dirty="0">
              <a:solidFill>
                <a:srgbClr val="7030A0"/>
              </a:solidFill>
            </a:endParaRPr>
          </a:p>
          <a:p>
            <a:pPr marR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uk-UA" sz="3200" dirty="0">
                <a:solidFill>
                  <a:srgbClr val="7030A0"/>
                </a:solidFill>
              </a:rPr>
              <a:t>Посилання</a:t>
            </a:r>
          </a:p>
          <a:p>
            <a:pPr marR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uk-UA" sz="3200" b="1" dirty="0">
              <a:solidFill>
                <a:srgbClr val="7030A0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18164506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246C5AB-72DE-8575-529E-C99F7547346C}"/>
              </a:ext>
            </a:extLst>
          </p:cNvPr>
          <p:cNvSpPr txBox="1"/>
          <p:nvPr/>
        </p:nvSpPr>
        <p:spPr>
          <a:xfrm>
            <a:off x="5508104" y="5940398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https://www.w3schools.com/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8D92615-1D44-0E92-32D2-7B54DAE853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9624" y="732936"/>
            <a:ext cx="4943475" cy="161925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0DF0984-802A-447D-FE0A-7EC0A119DA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9712" y="2884229"/>
            <a:ext cx="6067425" cy="2524125"/>
          </a:xfrm>
          <a:prstGeom prst="rect">
            <a:avLst/>
          </a:prstGeom>
        </p:spPr>
      </p:pic>
      <p:sp>
        <p:nvSpPr>
          <p:cNvPr id="10" name="Google Shape;116;p18">
            <a:extLst>
              <a:ext uri="{FF2B5EF4-FFF2-40B4-BE49-F238E27FC236}">
                <a16:creationId xmlns:a16="http://schemas.microsoft.com/office/drawing/2014/main" id="{09C02C60-A566-D51D-12E8-831B29E9E2B5}"/>
              </a:ext>
            </a:extLst>
          </p:cNvPr>
          <p:cNvSpPr txBox="1">
            <a:spLocks/>
          </p:cNvSpPr>
          <p:nvPr/>
        </p:nvSpPr>
        <p:spPr bwMode="auto">
          <a:xfrm>
            <a:off x="233173" y="-155320"/>
            <a:ext cx="7956375" cy="1244468"/>
          </a:xfrm>
          <a:prstGeom prst="rect">
            <a:avLst/>
          </a:prstGeom>
          <a:solidFill>
            <a:srgbClr val="E0C1FF"/>
          </a:solidFill>
          <a:ln>
            <a:noFill/>
          </a:ln>
          <a:effectLst>
            <a:softEdge rad="368300"/>
          </a:effectLst>
        </p:spPr>
        <p:txBody>
          <a:bodyPr spcFirstLastPara="1" vert="horz" wrap="square" lIns="91425" tIns="45700" rIns="91425" bIns="45700" numCol="1" anchor="ctr" anchorCtr="0" compatLnSpc="1">
            <a:prstTxWarp prst="textNoShape">
              <a:avLst/>
            </a:prstTxWarp>
            <a:noAutofit/>
          </a:bodyPr>
          <a:lstStyle>
            <a:lvl1pPr lvl="0" algn="l" rtl="0" eaLnBrk="0" fontAlgn="base" hangingPunct="0">
              <a:spcBef>
                <a:spcPts val="0"/>
              </a:spcBef>
              <a:spcAft>
                <a:spcPts val="0"/>
              </a:spcAft>
              <a:buSzPts val="2800"/>
              <a:buNone/>
              <a:defRPr sz="39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lvl="1" algn="l" rtl="0" eaLnBrk="0" fontAlgn="base" hangingPunct="0">
              <a:spcBef>
                <a:spcPts val="0"/>
              </a:spcBef>
              <a:spcAft>
                <a:spcPts val="0"/>
              </a:spcAft>
              <a:buSzPts val="2800"/>
              <a:buNone/>
              <a:defRPr sz="3900" b="1">
                <a:solidFill>
                  <a:schemeClr val="tx2"/>
                </a:solidFill>
                <a:latin typeface="Arial" charset="0"/>
              </a:defRPr>
            </a:lvl2pPr>
            <a:lvl3pPr lvl="2" algn="l" rtl="0" eaLnBrk="0" fontAlgn="base" hangingPunct="0">
              <a:spcBef>
                <a:spcPts val="0"/>
              </a:spcBef>
              <a:spcAft>
                <a:spcPts val="0"/>
              </a:spcAft>
              <a:buSzPts val="2800"/>
              <a:buNone/>
              <a:defRPr sz="3900" b="1">
                <a:solidFill>
                  <a:schemeClr val="tx2"/>
                </a:solidFill>
                <a:latin typeface="Arial" charset="0"/>
              </a:defRPr>
            </a:lvl3pPr>
            <a:lvl4pPr lvl="3" algn="l" rtl="0" eaLnBrk="0" fontAlgn="base" hangingPunct="0">
              <a:spcBef>
                <a:spcPts val="0"/>
              </a:spcBef>
              <a:spcAft>
                <a:spcPts val="0"/>
              </a:spcAft>
              <a:buSzPts val="2800"/>
              <a:buNone/>
              <a:defRPr sz="3900" b="1">
                <a:solidFill>
                  <a:schemeClr val="tx2"/>
                </a:solidFill>
                <a:latin typeface="Arial" charset="0"/>
              </a:defRPr>
            </a:lvl4pPr>
            <a:lvl5pPr lvl="4" algn="l" rtl="0" eaLnBrk="0" fontAlgn="base" hangingPunct="0">
              <a:spcBef>
                <a:spcPts val="0"/>
              </a:spcBef>
              <a:spcAft>
                <a:spcPts val="0"/>
              </a:spcAft>
              <a:buSzPts val="2800"/>
              <a:buNone/>
              <a:defRPr sz="3900" b="1">
                <a:solidFill>
                  <a:schemeClr val="tx2"/>
                </a:solidFill>
                <a:latin typeface="Arial" charset="0"/>
              </a:defRPr>
            </a:lvl5pPr>
            <a:lvl6pPr marL="457200" lvl="5" algn="l" rtl="0" fontAlgn="base">
              <a:spcBef>
                <a:spcPts val="0"/>
              </a:spcBef>
              <a:spcAft>
                <a:spcPts val="0"/>
              </a:spcAft>
              <a:buSzPts val="2800"/>
              <a:buNone/>
              <a:defRPr sz="3900" b="1">
                <a:solidFill>
                  <a:schemeClr val="tx2"/>
                </a:solidFill>
                <a:latin typeface="Arial" charset="0"/>
              </a:defRPr>
            </a:lvl6pPr>
            <a:lvl7pPr marL="914400" lvl="6" algn="l" rtl="0" fontAlgn="base">
              <a:spcBef>
                <a:spcPts val="0"/>
              </a:spcBef>
              <a:spcAft>
                <a:spcPts val="0"/>
              </a:spcAft>
              <a:buSzPts val="2800"/>
              <a:buNone/>
              <a:defRPr sz="3900" b="1">
                <a:solidFill>
                  <a:schemeClr val="tx2"/>
                </a:solidFill>
                <a:latin typeface="Arial" charset="0"/>
              </a:defRPr>
            </a:lvl7pPr>
            <a:lvl8pPr marL="1371600" lvl="7" algn="l" rtl="0" fontAlgn="base">
              <a:spcBef>
                <a:spcPts val="0"/>
              </a:spcBef>
              <a:spcAft>
                <a:spcPts val="0"/>
              </a:spcAft>
              <a:buSzPts val="2800"/>
              <a:buNone/>
              <a:defRPr sz="3900" b="1">
                <a:solidFill>
                  <a:schemeClr val="tx2"/>
                </a:solidFill>
                <a:latin typeface="Arial" charset="0"/>
              </a:defRPr>
            </a:lvl8pPr>
            <a:lvl9pPr marL="1828800" lvl="8" algn="l" rtl="0" fontAlgn="base">
              <a:spcBef>
                <a:spcPts val="0"/>
              </a:spcBef>
              <a:spcAft>
                <a:spcPts val="0"/>
              </a:spcAft>
              <a:buSzPts val="2800"/>
              <a:buNone/>
              <a:defRPr sz="39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>
              <a:lnSpc>
                <a:spcPct val="150000"/>
              </a:lnSpc>
            </a:pPr>
            <a:endParaRPr lang="uk-UA" sz="3200" dirty="0">
              <a:solidFill>
                <a:srgbClr val="7030A0"/>
              </a:solidFill>
            </a:endParaRPr>
          </a:p>
          <a:p>
            <a:pPr marR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uk-UA" sz="3200" dirty="0">
                <a:solidFill>
                  <a:srgbClr val="7030A0"/>
                </a:solidFill>
              </a:rPr>
              <a:t>Таблиці</a:t>
            </a:r>
          </a:p>
          <a:p>
            <a:pPr marR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uk-UA" sz="3200" b="1" dirty="0">
              <a:solidFill>
                <a:srgbClr val="7030A0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357728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1"/>
          <p:cNvSpPr/>
          <p:nvPr/>
        </p:nvSpPr>
        <p:spPr>
          <a:xfrm>
            <a:off x="107504" y="2429494"/>
            <a:ext cx="8515350" cy="432048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uk-UA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о</a:t>
            </a:r>
            <a:endParaRPr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116;p18">
            <a:extLst>
              <a:ext uri="{FF2B5EF4-FFF2-40B4-BE49-F238E27FC236}">
                <a16:creationId xmlns:a16="http://schemas.microsoft.com/office/drawing/2014/main" id="{8E83AE8A-D20E-43BD-9286-FE8922653B29}"/>
              </a:ext>
            </a:extLst>
          </p:cNvPr>
          <p:cNvSpPr txBox="1">
            <a:spLocks/>
          </p:cNvSpPr>
          <p:nvPr/>
        </p:nvSpPr>
        <p:spPr bwMode="auto">
          <a:xfrm>
            <a:off x="386990" y="0"/>
            <a:ext cx="7956375" cy="124446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>
            <a:softEdge rad="368300"/>
          </a:effectLst>
        </p:spPr>
        <p:txBody>
          <a:bodyPr spcFirstLastPara="1" vert="horz" wrap="square" lIns="91425" tIns="45700" rIns="91425" bIns="45700" numCol="1" anchor="ctr" anchorCtr="0" compatLnSpc="1">
            <a:prstTxWarp prst="textNoShape">
              <a:avLst/>
            </a:prstTxWarp>
            <a:noAutofit/>
          </a:bodyPr>
          <a:lstStyle>
            <a:lvl1pPr lvl="0" algn="l" rtl="0" eaLnBrk="0" fontAlgn="base" hangingPunct="0">
              <a:spcBef>
                <a:spcPts val="0"/>
              </a:spcBef>
              <a:spcAft>
                <a:spcPts val="0"/>
              </a:spcAft>
              <a:buSzPts val="2800"/>
              <a:buNone/>
              <a:defRPr sz="39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lvl="1" algn="l" rtl="0" eaLnBrk="0" fontAlgn="base" hangingPunct="0">
              <a:spcBef>
                <a:spcPts val="0"/>
              </a:spcBef>
              <a:spcAft>
                <a:spcPts val="0"/>
              </a:spcAft>
              <a:buSzPts val="2800"/>
              <a:buNone/>
              <a:defRPr sz="3900" b="1">
                <a:solidFill>
                  <a:schemeClr val="tx2"/>
                </a:solidFill>
                <a:latin typeface="Arial" charset="0"/>
              </a:defRPr>
            </a:lvl2pPr>
            <a:lvl3pPr lvl="2" algn="l" rtl="0" eaLnBrk="0" fontAlgn="base" hangingPunct="0">
              <a:spcBef>
                <a:spcPts val="0"/>
              </a:spcBef>
              <a:spcAft>
                <a:spcPts val="0"/>
              </a:spcAft>
              <a:buSzPts val="2800"/>
              <a:buNone/>
              <a:defRPr sz="3900" b="1">
                <a:solidFill>
                  <a:schemeClr val="tx2"/>
                </a:solidFill>
                <a:latin typeface="Arial" charset="0"/>
              </a:defRPr>
            </a:lvl3pPr>
            <a:lvl4pPr lvl="3" algn="l" rtl="0" eaLnBrk="0" fontAlgn="base" hangingPunct="0">
              <a:spcBef>
                <a:spcPts val="0"/>
              </a:spcBef>
              <a:spcAft>
                <a:spcPts val="0"/>
              </a:spcAft>
              <a:buSzPts val="2800"/>
              <a:buNone/>
              <a:defRPr sz="3900" b="1">
                <a:solidFill>
                  <a:schemeClr val="tx2"/>
                </a:solidFill>
                <a:latin typeface="Arial" charset="0"/>
              </a:defRPr>
            </a:lvl4pPr>
            <a:lvl5pPr lvl="4" algn="l" rtl="0" eaLnBrk="0" fontAlgn="base" hangingPunct="0">
              <a:spcBef>
                <a:spcPts val="0"/>
              </a:spcBef>
              <a:spcAft>
                <a:spcPts val="0"/>
              </a:spcAft>
              <a:buSzPts val="2800"/>
              <a:buNone/>
              <a:defRPr sz="3900" b="1">
                <a:solidFill>
                  <a:schemeClr val="tx2"/>
                </a:solidFill>
                <a:latin typeface="Arial" charset="0"/>
              </a:defRPr>
            </a:lvl5pPr>
            <a:lvl6pPr marL="457200" lvl="5" algn="l" rtl="0" fontAlgn="base">
              <a:spcBef>
                <a:spcPts val="0"/>
              </a:spcBef>
              <a:spcAft>
                <a:spcPts val="0"/>
              </a:spcAft>
              <a:buSzPts val="2800"/>
              <a:buNone/>
              <a:defRPr sz="3900" b="1">
                <a:solidFill>
                  <a:schemeClr val="tx2"/>
                </a:solidFill>
                <a:latin typeface="Arial" charset="0"/>
              </a:defRPr>
            </a:lvl6pPr>
            <a:lvl7pPr marL="914400" lvl="6" algn="l" rtl="0" fontAlgn="base">
              <a:spcBef>
                <a:spcPts val="0"/>
              </a:spcBef>
              <a:spcAft>
                <a:spcPts val="0"/>
              </a:spcAft>
              <a:buSzPts val="2800"/>
              <a:buNone/>
              <a:defRPr sz="3900" b="1">
                <a:solidFill>
                  <a:schemeClr val="tx2"/>
                </a:solidFill>
                <a:latin typeface="Arial" charset="0"/>
              </a:defRPr>
            </a:lvl7pPr>
            <a:lvl8pPr marL="1371600" lvl="7" algn="l" rtl="0" fontAlgn="base">
              <a:spcBef>
                <a:spcPts val="0"/>
              </a:spcBef>
              <a:spcAft>
                <a:spcPts val="0"/>
              </a:spcAft>
              <a:buSzPts val="2800"/>
              <a:buNone/>
              <a:defRPr sz="3900" b="1">
                <a:solidFill>
                  <a:schemeClr val="tx2"/>
                </a:solidFill>
                <a:latin typeface="Arial" charset="0"/>
              </a:defRPr>
            </a:lvl8pPr>
            <a:lvl9pPr marL="1828800" lvl="8" algn="l" rtl="0" fontAlgn="base">
              <a:spcBef>
                <a:spcPts val="0"/>
              </a:spcBef>
              <a:spcAft>
                <a:spcPts val="0"/>
              </a:spcAft>
              <a:buSzPts val="2800"/>
              <a:buNone/>
              <a:defRPr sz="39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>
              <a:lnSpc>
                <a:spcPct val="90000"/>
              </a:lnSpc>
              <a:buClr>
                <a:schemeClr val="dk1"/>
              </a:buClr>
              <a:buSzPts val="3000"/>
            </a:pPr>
            <a:r>
              <a:rPr lang="en-US" sz="3600" b="0" kern="0" dirty="0">
                <a:solidFill>
                  <a:srgbClr val="6600CC"/>
                </a:solidFill>
                <a:effectLst>
                  <a:outerShdw blurRad="50800" dist="50800" dir="5400000" algn="ctr" rotWithShape="0">
                    <a:srgbClr val="FFFF00"/>
                  </a:outerShdw>
                </a:effectLst>
                <a:latin typeface="Calibri"/>
              </a:rPr>
              <a:t>Web-</a:t>
            </a:r>
            <a:r>
              <a:rPr lang="uk-UA" sz="3600" b="0" kern="0" dirty="0">
                <a:solidFill>
                  <a:srgbClr val="6600CC"/>
                </a:solidFill>
                <a:effectLst>
                  <a:outerShdw blurRad="50800" dist="50800" dir="5400000" algn="ctr" rotWithShape="0">
                    <a:srgbClr val="FFFF00"/>
                  </a:outerShdw>
                </a:effectLst>
                <a:latin typeface="Calibri"/>
              </a:rPr>
              <a:t>орієнтован</a:t>
            </a:r>
            <a:r>
              <a:rPr lang="ru-RU" sz="3600" b="0" kern="0" dirty="0">
                <a:solidFill>
                  <a:srgbClr val="6600CC"/>
                </a:solidFill>
                <a:effectLst>
                  <a:outerShdw blurRad="50800" dist="50800" dir="5400000" algn="ctr" rotWithShape="0">
                    <a:srgbClr val="FFFF00"/>
                  </a:outerShdw>
                </a:effectLst>
                <a:latin typeface="Calibri"/>
              </a:rPr>
              <a:t>і</a:t>
            </a:r>
            <a:r>
              <a:rPr lang="uk-UA" sz="3600" b="0" kern="0" dirty="0">
                <a:solidFill>
                  <a:srgbClr val="6600CC"/>
                </a:solidFill>
                <a:effectLst>
                  <a:outerShdw blurRad="50800" dist="50800" dir="5400000" algn="ctr" rotWithShape="0">
                    <a:srgbClr val="FFFF00"/>
                  </a:outerShdw>
                </a:effectLst>
                <a:latin typeface="Calibri"/>
              </a:rPr>
              <a:t> технології</a:t>
            </a:r>
            <a:endParaRPr lang="ru-RU" sz="3600" b="0" kern="0" dirty="0">
              <a:solidFill>
                <a:srgbClr val="6600CC"/>
              </a:solidFill>
              <a:effectLst>
                <a:outerShdw blurRad="50800" dist="50800" dir="5400000" algn="ctr" rotWithShape="0">
                  <a:srgbClr val="FFFF00"/>
                </a:outerShdw>
              </a:effectLst>
              <a:latin typeface="Calibri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88715" y="1124744"/>
            <a:ext cx="8352927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uk-UA" sz="2400" dirty="0"/>
              <a:t>Вивчення та застосування Інтернет-технологій напряму повязано з </a:t>
            </a:r>
            <a:r>
              <a:rPr lang="en-US" sz="2400" dirty="0"/>
              <a:t>Web-</a:t>
            </a:r>
            <a:r>
              <a:rPr lang="uk-UA" sz="2400" dirty="0"/>
              <a:t>орієнтованими технологіями навчання. </a:t>
            </a:r>
            <a:endParaRPr lang="en-US" sz="2400" dirty="0"/>
          </a:p>
          <a:p>
            <a:pPr algn="just"/>
            <a:endParaRPr lang="en-US" sz="2400" dirty="0"/>
          </a:p>
          <a:p>
            <a:pPr algn="just"/>
            <a:r>
              <a:rPr lang="uk-UA" sz="2400" dirty="0">
                <a:solidFill>
                  <a:srgbClr val="0000CC"/>
                </a:solidFill>
              </a:rPr>
              <a:t>Під </a:t>
            </a:r>
            <a:r>
              <a:rPr lang="en-US" sz="2400" dirty="0">
                <a:solidFill>
                  <a:srgbClr val="0000CC"/>
                </a:solidFill>
              </a:rPr>
              <a:t>Web-</a:t>
            </a:r>
            <a:r>
              <a:rPr lang="uk-UA" sz="2400" dirty="0">
                <a:solidFill>
                  <a:srgbClr val="0000CC"/>
                </a:solidFill>
              </a:rPr>
              <a:t>орієнтованими технологіями навчання ми розуміємо форми, методи і </a:t>
            </a:r>
            <a:r>
              <a:rPr lang="en-US" sz="2400" dirty="0">
                <a:solidFill>
                  <a:srgbClr val="0000CC"/>
                </a:solidFill>
              </a:rPr>
              <a:t>Web-</a:t>
            </a:r>
            <a:r>
              <a:rPr lang="uk-UA" sz="2400" dirty="0">
                <a:solidFill>
                  <a:srgbClr val="0000CC"/>
                </a:solidFill>
              </a:rPr>
              <a:t>орієнтовані засоби навчання</a:t>
            </a:r>
          </a:p>
          <a:p>
            <a:pPr algn="just"/>
            <a:br>
              <a:rPr lang="uk-UA" sz="2400" dirty="0"/>
            </a:br>
            <a:r>
              <a:rPr lang="uk-UA" sz="2400" dirty="0"/>
              <a:t>Підходи  до організації </a:t>
            </a:r>
            <a:r>
              <a:rPr lang="en-US" sz="2400" dirty="0"/>
              <a:t>Web-</a:t>
            </a:r>
            <a:r>
              <a:rPr lang="uk-UA" sz="2400" dirty="0"/>
              <a:t>орієнтованого навчання студентів здійснюється на міжнародних рівнях , в таких проектах як  </a:t>
            </a:r>
            <a:r>
              <a:rPr lang="en-US" sz="2400" dirty="0"/>
              <a:t>Erasmus + “Curriculum for Blended Learning” </a:t>
            </a:r>
            <a:r>
              <a:rPr lang="uk-UA" sz="2400" dirty="0"/>
              <a:t>та «</a:t>
            </a:r>
            <a:r>
              <a:rPr lang="en-US" sz="2400" dirty="0"/>
              <a:t>Blended learning courses for teacher educators between Asia and Europe”</a:t>
            </a:r>
          </a:p>
          <a:p>
            <a:pPr algn="just"/>
            <a:br>
              <a:rPr lang="en-US" sz="2800" dirty="0"/>
            </a:br>
            <a:r>
              <a:rPr lang="uk-UA" sz="2600" dirty="0">
                <a:solidFill>
                  <a:srgbClr val="45008A"/>
                </a:solidFill>
              </a:rPr>
              <a:t> </a:t>
            </a:r>
            <a:endParaRPr lang="en-US" sz="2600" dirty="0">
              <a:solidFill>
                <a:srgbClr val="45008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993900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2B93E4A-4377-9E00-A428-EE987BC8F5B3}"/>
              </a:ext>
            </a:extLst>
          </p:cNvPr>
          <p:cNvSpPr txBox="1"/>
          <p:nvPr/>
        </p:nvSpPr>
        <p:spPr>
          <a:xfrm>
            <a:off x="251520" y="34113"/>
            <a:ext cx="5400601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&lt;!DOCTYPE html&gt;</a:t>
            </a:r>
          </a:p>
          <a:p>
            <a:r>
              <a:rPr lang="en-US" sz="14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400" dirty="0">
                <a:solidFill>
                  <a:srgbClr val="A52A2A"/>
                </a:solidFill>
                <a:latin typeface="Consolas" panose="020B0609020204030204" pitchFamily="49" charset="0"/>
              </a:rPr>
              <a:t>html</a:t>
            </a:r>
            <a:r>
              <a:rPr lang="en-US" sz="14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US" sz="14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	&lt;style&gt;</a:t>
            </a:r>
          </a:p>
          <a:p>
            <a:r>
              <a:rPr lang="en-US" sz="14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		table, </a:t>
            </a:r>
            <a:r>
              <a:rPr lang="en-US" sz="1400" b="0" i="0" dirty="0" err="1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th</a:t>
            </a:r>
            <a:r>
              <a:rPr lang="en-US" sz="14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, td {</a:t>
            </a:r>
          </a:p>
          <a:p>
            <a:r>
              <a:rPr lang="en-US" sz="14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  		border:1px solid black;</a:t>
            </a:r>
          </a:p>
          <a:p>
            <a:r>
              <a:rPr lang="en-US" sz="14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		}</a:t>
            </a:r>
          </a:p>
          <a:p>
            <a:r>
              <a:rPr lang="en-US" sz="14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	&lt;/style&gt;</a:t>
            </a:r>
          </a:p>
          <a:p>
            <a:r>
              <a:rPr lang="en-US" sz="14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4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sz="14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US" sz="14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   &lt;</a:t>
            </a:r>
            <a:r>
              <a:rPr lang="en-US" sz="14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table</a:t>
            </a:r>
            <a:r>
              <a:rPr lang="en-US" sz="14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lang="en-US" sz="1400" dirty="0"/>
            </a:br>
            <a:r>
              <a:rPr lang="en-US" sz="14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	</a:t>
            </a:r>
            <a:r>
              <a:rPr lang="en-US" sz="14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4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tr</a:t>
            </a:r>
            <a:r>
              <a:rPr lang="en-US" sz="14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lang="en-US" sz="1400" dirty="0"/>
            </a:br>
            <a:r>
              <a:rPr lang="en-US" sz="14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	   </a:t>
            </a:r>
            <a:r>
              <a:rPr lang="en-US" sz="14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400" b="0" i="0" dirty="0" err="1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th</a:t>
            </a:r>
            <a:r>
              <a:rPr lang="en-US" sz="14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Company</a:t>
            </a:r>
            <a:r>
              <a:rPr lang="en-US" sz="14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4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sz="1400" b="0" i="0" dirty="0" err="1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th</a:t>
            </a:r>
            <a:r>
              <a:rPr lang="en-US" sz="14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lang="en-US" sz="1400" dirty="0"/>
            </a:br>
            <a:r>
              <a:rPr lang="en-US" sz="14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	   </a:t>
            </a:r>
            <a:r>
              <a:rPr lang="en-US" sz="14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400" b="0" i="0" dirty="0" err="1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th</a:t>
            </a:r>
            <a:r>
              <a:rPr lang="en-US" sz="14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Contact</a:t>
            </a:r>
            <a:r>
              <a:rPr lang="en-US" sz="14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4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sz="1400" b="0" i="0" dirty="0" err="1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th</a:t>
            </a:r>
            <a:r>
              <a:rPr lang="en-US" sz="14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lang="en-US" sz="1400" dirty="0"/>
            </a:br>
            <a:r>
              <a:rPr lang="en-US" sz="14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	   </a:t>
            </a:r>
            <a:r>
              <a:rPr lang="en-US" sz="14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400" b="0" i="0" dirty="0" err="1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th</a:t>
            </a:r>
            <a:r>
              <a:rPr lang="en-US" sz="14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Country</a:t>
            </a:r>
            <a:r>
              <a:rPr lang="en-US" sz="14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4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sz="1400" b="0" i="0" dirty="0" err="1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th</a:t>
            </a:r>
            <a:r>
              <a:rPr lang="en-US" sz="14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lang="en-US" sz="1400" dirty="0"/>
            </a:br>
            <a:r>
              <a:rPr lang="en-US" sz="14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sz="14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4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/tr</a:t>
            </a:r>
            <a:r>
              <a:rPr lang="en-US" sz="14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lang="en-US" sz="1400" dirty="0"/>
            </a:br>
            <a:r>
              <a:rPr lang="en-US" sz="14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     </a:t>
            </a:r>
            <a:r>
              <a:rPr lang="en-US" sz="14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4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tr</a:t>
            </a:r>
            <a:r>
              <a:rPr lang="en-US" sz="14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lang="en-US" sz="1400" dirty="0"/>
            </a:br>
            <a:r>
              <a:rPr lang="en-US" sz="14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        </a:t>
            </a:r>
            <a:r>
              <a:rPr lang="en-US" sz="14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4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td</a:t>
            </a:r>
            <a:r>
              <a:rPr lang="en-US" sz="14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Alfreds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Futterkiste</a:t>
            </a:r>
            <a:r>
              <a:rPr lang="en-US" sz="14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4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/td</a:t>
            </a:r>
            <a:r>
              <a:rPr lang="en-US" sz="14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lang="en-US" sz="1400" dirty="0"/>
            </a:br>
            <a:r>
              <a:rPr lang="en-US" sz="14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       </a:t>
            </a:r>
            <a:r>
              <a:rPr lang="en-US" sz="14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4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td</a:t>
            </a:r>
            <a:r>
              <a:rPr lang="en-US" sz="14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Maria Anders</a:t>
            </a:r>
            <a:r>
              <a:rPr lang="en-US" sz="14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4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/td</a:t>
            </a:r>
            <a:r>
              <a:rPr lang="en-US" sz="14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lang="en-US" sz="1400" dirty="0"/>
            </a:br>
            <a:r>
              <a:rPr lang="en-US" sz="14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       </a:t>
            </a:r>
            <a:r>
              <a:rPr lang="en-US" sz="14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4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td</a:t>
            </a:r>
            <a:r>
              <a:rPr lang="en-US" sz="14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Germany</a:t>
            </a:r>
            <a:r>
              <a:rPr lang="en-US" sz="14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4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/td</a:t>
            </a:r>
            <a:r>
              <a:rPr lang="en-US" sz="14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lang="en-US" sz="1400" dirty="0"/>
            </a:br>
            <a:r>
              <a:rPr lang="en-US" sz="14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     </a:t>
            </a:r>
            <a:r>
              <a:rPr lang="en-US" sz="14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4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/tr</a:t>
            </a:r>
            <a:r>
              <a:rPr lang="en-US" sz="14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lang="en-US" sz="1400" dirty="0"/>
            </a:br>
            <a:r>
              <a:rPr lang="en-US" sz="14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     </a:t>
            </a:r>
            <a:r>
              <a:rPr lang="en-US" sz="14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4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tr</a:t>
            </a:r>
            <a:r>
              <a:rPr lang="en-US" sz="14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lang="en-US" sz="1400" dirty="0"/>
            </a:br>
            <a:r>
              <a:rPr lang="en-US" sz="14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        </a:t>
            </a:r>
            <a:r>
              <a:rPr lang="en-US" sz="14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4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td</a:t>
            </a:r>
            <a:r>
              <a:rPr lang="en-US" sz="14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Centro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comercial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Moctezuma</a:t>
            </a:r>
            <a:r>
              <a:rPr lang="en-US" sz="14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4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/td</a:t>
            </a:r>
            <a:r>
              <a:rPr lang="en-US" sz="14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lang="en-US" sz="1400" dirty="0"/>
            </a:br>
            <a:r>
              <a:rPr lang="en-US" sz="14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       </a:t>
            </a:r>
            <a:r>
              <a:rPr lang="en-US" sz="14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4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td</a:t>
            </a:r>
            <a:r>
              <a:rPr lang="en-US" sz="14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Francisco Chang</a:t>
            </a:r>
            <a:r>
              <a:rPr lang="en-US" sz="14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4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/td</a:t>
            </a:r>
            <a:r>
              <a:rPr lang="en-US" sz="14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lang="en-US" sz="1400" dirty="0"/>
            </a:br>
            <a:r>
              <a:rPr lang="en-US" sz="14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        </a:t>
            </a:r>
            <a:r>
              <a:rPr lang="en-US" sz="14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4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td</a:t>
            </a:r>
            <a:r>
              <a:rPr lang="en-US" sz="14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Mexico</a:t>
            </a:r>
            <a:r>
              <a:rPr lang="en-US" sz="14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4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/td</a:t>
            </a:r>
            <a:r>
              <a:rPr lang="en-US" sz="14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lang="en-US" sz="1400" dirty="0"/>
            </a:br>
            <a:r>
              <a:rPr lang="en-US" sz="14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     </a:t>
            </a:r>
            <a:r>
              <a:rPr lang="en-US" sz="14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4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/tr</a:t>
            </a:r>
            <a:r>
              <a:rPr lang="en-US" sz="14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lang="en-US" sz="1400" dirty="0"/>
            </a:br>
            <a:r>
              <a:rPr lang="en-US" sz="1400" dirty="0"/>
              <a:t>      </a:t>
            </a:r>
            <a:r>
              <a:rPr lang="en-US" sz="14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4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/table</a:t>
            </a:r>
            <a:r>
              <a:rPr lang="en-US" sz="14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US" sz="1400" dirty="0">
                <a:solidFill>
                  <a:srgbClr val="0000CD"/>
                </a:solidFill>
                <a:latin typeface="Consolas" panose="020B0609020204030204" pitchFamily="49" charset="0"/>
              </a:rPr>
              <a:t>&lt;/body&gt;</a:t>
            </a:r>
          </a:p>
          <a:p>
            <a:r>
              <a:rPr lang="en-US" sz="1400" dirty="0"/>
              <a:t>&lt;/</a:t>
            </a:r>
            <a:r>
              <a:rPr lang="en-US" sz="1400" dirty="0">
                <a:solidFill>
                  <a:srgbClr val="A52A2A"/>
                </a:solidFill>
                <a:latin typeface="Consolas" panose="020B0609020204030204" pitchFamily="49" charset="0"/>
              </a:rPr>
              <a:t>html</a:t>
            </a:r>
            <a:r>
              <a:rPr lang="en-US" sz="1400" dirty="0"/>
              <a:t>&gt;</a:t>
            </a:r>
            <a:endParaRPr lang="ru-RU" sz="1400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D5FF593-F4EC-3034-C806-4D4E212C95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6056" y="5085897"/>
            <a:ext cx="3695238" cy="857143"/>
          </a:xfrm>
          <a:prstGeom prst="rect">
            <a:avLst/>
          </a:prstGeom>
        </p:spPr>
      </p:pic>
      <p:sp>
        <p:nvSpPr>
          <p:cNvPr id="10" name="Google Shape;116;p18">
            <a:extLst>
              <a:ext uri="{FF2B5EF4-FFF2-40B4-BE49-F238E27FC236}">
                <a16:creationId xmlns:a16="http://schemas.microsoft.com/office/drawing/2014/main" id="{ED87796A-C43F-52E4-83C8-4524C6E2D58F}"/>
              </a:ext>
            </a:extLst>
          </p:cNvPr>
          <p:cNvSpPr txBox="1">
            <a:spLocks/>
          </p:cNvSpPr>
          <p:nvPr/>
        </p:nvSpPr>
        <p:spPr bwMode="auto">
          <a:xfrm>
            <a:off x="3222196" y="1556792"/>
            <a:ext cx="5921804" cy="1244468"/>
          </a:xfrm>
          <a:prstGeom prst="rect">
            <a:avLst/>
          </a:prstGeom>
          <a:solidFill>
            <a:srgbClr val="E0C1FF"/>
          </a:solidFill>
          <a:ln>
            <a:noFill/>
          </a:ln>
          <a:effectLst>
            <a:softEdge rad="368300"/>
          </a:effectLst>
        </p:spPr>
        <p:txBody>
          <a:bodyPr spcFirstLastPara="1" vert="horz" wrap="square" lIns="91425" tIns="45700" rIns="91425" bIns="45700" numCol="1" anchor="ctr" anchorCtr="0" compatLnSpc="1">
            <a:prstTxWarp prst="textNoShape">
              <a:avLst/>
            </a:prstTxWarp>
            <a:noAutofit/>
          </a:bodyPr>
          <a:lstStyle>
            <a:lvl1pPr lvl="0" algn="l" rtl="0" eaLnBrk="0" fontAlgn="base" hangingPunct="0">
              <a:spcBef>
                <a:spcPts val="0"/>
              </a:spcBef>
              <a:spcAft>
                <a:spcPts val="0"/>
              </a:spcAft>
              <a:buSzPts val="2800"/>
              <a:buNone/>
              <a:defRPr sz="39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lvl="1" algn="l" rtl="0" eaLnBrk="0" fontAlgn="base" hangingPunct="0">
              <a:spcBef>
                <a:spcPts val="0"/>
              </a:spcBef>
              <a:spcAft>
                <a:spcPts val="0"/>
              </a:spcAft>
              <a:buSzPts val="2800"/>
              <a:buNone/>
              <a:defRPr sz="3900" b="1">
                <a:solidFill>
                  <a:schemeClr val="tx2"/>
                </a:solidFill>
                <a:latin typeface="Arial" charset="0"/>
              </a:defRPr>
            </a:lvl2pPr>
            <a:lvl3pPr lvl="2" algn="l" rtl="0" eaLnBrk="0" fontAlgn="base" hangingPunct="0">
              <a:spcBef>
                <a:spcPts val="0"/>
              </a:spcBef>
              <a:spcAft>
                <a:spcPts val="0"/>
              </a:spcAft>
              <a:buSzPts val="2800"/>
              <a:buNone/>
              <a:defRPr sz="3900" b="1">
                <a:solidFill>
                  <a:schemeClr val="tx2"/>
                </a:solidFill>
                <a:latin typeface="Arial" charset="0"/>
              </a:defRPr>
            </a:lvl3pPr>
            <a:lvl4pPr lvl="3" algn="l" rtl="0" eaLnBrk="0" fontAlgn="base" hangingPunct="0">
              <a:spcBef>
                <a:spcPts val="0"/>
              </a:spcBef>
              <a:spcAft>
                <a:spcPts val="0"/>
              </a:spcAft>
              <a:buSzPts val="2800"/>
              <a:buNone/>
              <a:defRPr sz="3900" b="1">
                <a:solidFill>
                  <a:schemeClr val="tx2"/>
                </a:solidFill>
                <a:latin typeface="Arial" charset="0"/>
              </a:defRPr>
            </a:lvl4pPr>
            <a:lvl5pPr lvl="4" algn="l" rtl="0" eaLnBrk="0" fontAlgn="base" hangingPunct="0">
              <a:spcBef>
                <a:spcPts val="0"/>
              </a:spcBef>
              <a:spcAft>
                <a:spcPts val="0"/>
              </a:spcAft>
              <a:buSzPts val="2800"/>
              <a:buNone/>
              <a:defRPr sz="3900" b="1">
                <a:solidFill>
                  <a:schemeClr val="tx2"/>
                </a:solidFill>
                <a:latin typeface="Arial" charset="0"/>
              </a:defRPr>
            </a:lvl5pPr>
            <a:lvl6pPr marL="457200" lvl="5" algn="l" rtl="0" fontAlgn="base">
              <a:spcBef>
                <a:spcPts val="0"/>
              </a:spcBef>
              <a:spcAft>
                <a:spcPts val="0"/>
              </a:spcAft>
              <a:buSzPts val="2800"/>
              <a:buNone/>
              <a:defRPr sz="3900" b="1">
                <a:solidFill>
                  <a:schemeClr val="tx2"/>
                </a:solidFill>
                <a:latin typeface="Arial" charset="0"/>
              </a:defRPr>
            </a:lvl6pPr>
            <a:lvl7pPr marL="914400" lvl="6" algn="l" rtl="0" fontAlgn="base">
              <a:spcBef>
                <a:spcPts val="0"/>
              </a:spcBef>
              <a:spcAft>
                <a:spcPts val="0"/>
              </a:spcAft>
              <a:buSzPts val="2800"/>
              <a:buNone/>
              <a:defRPr sz="3900" b="1">
                <a:solidFill>
                  <a:schemeClr val="tx2"/>
                </a:solidFill>
                <a:latin typeface="Arial" charset="0"/>
              </a:defRPr>
            </a:lvl7pPr>
            <a:lvl8pPr marL="1371600" lvl="7" algn="l" rtl="0" fontAlgn="base">
              <a:spcBef>
                <a:spcPts val="0"/>
              </a:spcBef>
              <a:spcAft>
                <a:spcPts val="0"/>
              </a:spcAft>
              <a:buSzPts val="2800"/>
              <a:buNone/>
              <a:defRPr sz="3900" b="1">
                <a:solidFill>
                  <a:schemeClr val="tx2"/>
                </a:solidFill>
                <a:latin typeface="Arial" charset="0"/>
              </a:defRPr>
            </a:lvl8pPr>
            <a:lvl9pPr marL="1828800" lvl="8" algn="l" rtl="0" fontAlgn="base">
              <a:spcBef>
                <a:spcPts val="0"/>
              </a:spcBef>
              <a:spcAft>
                <a:spcPts val="0"/>
              </a:spcAft>
              <a:buSzPts val="2800"/>
              <a:buNone/>
              <a:defRPr sz="39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>
              <a:lnSpc>
                <a:spcPct val="150000"/>
              </a:lnSpc>
            </a:pPr>
            <a:endParaRPr lang="uk-UA" sz="3200" dirty="0">
              <a:solidFill>
                <a:srgbClr val="7030A0"/>
              </a:solidFill>
            </a:endParaRPr>
          </a:p>
          <a:p>
            <a:pPr marR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uk-UA" sz="3200" dirty="0">
                <a:solidFill>
                  <a:srgbClr val="7030A0"/>
                </a:solidFill>
              </a:rPr>
              <a:t>Приклади таблиць</a:t>
            </a:r>
          </a:p>
          <a:p>
            <a:pPr marR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uk-UA" sz="3200" b="1" dirty="0">
              <a:solidFill>
                <a:srgbClr val="7030A0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26406522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16;p18">
            <a:extLst>
              <a:ext uri="{FF2B5EF4-FFF2-40B4-BE49-F238E27FC236}">
                <a16:creationId xmlns:a16="http://schemas.microsoft.com/office/drawing/2014/main" id="{54027AA3-74D0-30BA-3CC9-3B02D730C16C}"/>
              </a:ext>
            </a:extLst>
          </p:cNvPr>
          <p:cNvSpPr txBox="1">
            <a:spLocks/>
          </p:cNvSpPr>
          <p:nvPr/>
        </p:nvSpPr>
        <p:spPr bwMode="auto">
          <a:xfrm>
            <a:off x="34363" y="84257"/>
            <a:ext cx="7956375" cy="1244468"/>
          </a:xfrm>
          <a:prstGeom prst="rect">
            <a:avLst/>
          </a:prstGeom>
          <a:solidFill>
            <a:srgbClr val="E0C1FF"/>
          </a:solidFill>
          <a:ln>
            <a:noFill/>
          </a:ln>
          <a:effectLst>
            <a:softEdge rad="368300"/>
          </a:effectLst>
        </p:spPr>
        <p:txBody>
          <a:bodyPr spcFirstLastPara="1" vert="horz" wrap="square" lIns="91425" tIns="45700" rIns="91425" bIns="45700" numCol="1" anchor="ctr" anchorCtr="0" compatLnSpc="1">
            <a:prstTxWarp prst="textNoShape">
              <a:avLst/>
            </a:prstTxWarp>
            <a:noAutofit/>
          </a:bodyPr>
          <a:lstStyle>
            <a:lvl1pPr lvl="0" algn="l" rtl="0" eaLnBrk="0" fontAlgn="base" hangingPunct="0">
              <a:spcBef>
                <a:spcPts val="0"/>
              </a:spcBef>
              <a:spcAft>
                <a:spcPts val="0"/>
              </a:spcAft>
              <a:buSzPts val="2800"/>
              <a:buNone/>
              <a:defRPr sz="39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lvl="1" algn="l" rtl="0" eaLnBrk="0" fontAlgn="base" hangingPunct="0">
              <a:spcBef>
                <a:spcPts val="0"/>
              </a:spcBef>
              <a:spcAft>
                <a:spcPts val="0"/>
              </a:spcAft>
              <a:buSzPts val="2800"/>
              <a:buNone/>
              <a:defRPr sz="3900" b="1">
                <a:solidFill>
                  <a:schemeClr val="tx2"/>
                </a:solidFill>
                <a:latin typeface="Arial" charset="0"/>
              </a:defRPr>
            </a:lvl2pPr>
            <a:lvl3pPr lvl="2" algn="l" rtl="0" eaLnBrk="0" fontAlgn="base" hangingPunct="0">
              <a:spcBef>
                <a:spcPts val="0"/>
              </a:spcBef>
              <a:spcAft>
                <a:spcPts val="0"/>
              </a:spcAft>
              <a:buSzPts val="2800"/>
              <a:buNone/>
              <a:defRPr sz="3900" b="1">
                <a:solidFill>
                  <a:schemeClr val="tx2"/>
                </a:solidFill>
                <a:latin typeface="Arial" charset="0"/>
              </a:defRPr>
            </a:lvl3pPr>
            <a:lvl4pPr lvl="3" algn="l" rtl="0" eaLnBrk="0" fontAlgn="base" hangingPunct="0">
              <a:spcBef>
                <a:spcPts val="0"/>
              </a:spcBef>
              <a:spcAft>
                <a:spcPts val="0"/>
              </a:spcAft>
              <a:buSzPts val="2800"/>
              <a:buNone/>
              <a:defRPr sz="3900" b="1">
                <a:solidFill>
                  <a:schemeClr val="tx2"/>
                </a:solidFill>
                <a:latin typeface="Arial" charset="0"/>
              </a:defRPr>
            </a:lvl4pPr>
            <a:lvl5pPr lvl="4" algn="l" rtl="0" eaLnBrk="0" fontAlgn="base" hangingPunct="0">
              <a:spcBef>
                <a:spcPts val="0"/>
              </a:spcBef>
              <a:spcAft>
                <a:spcPts val="0"/>
              </a:spcAft>
              <a:buSzPts val="2800"/>
              <a:buNone/>
              <a:defRPr sz="3900" b="1">
                <a:solidFill>
                  <a:schemeClr val="tx2"/>
                </a:solidFill>
                <a:latin typeface="Arial" charset="0"/>
              </a:defRPr>
            </a:lvl5pPr>
            <a:lvl6pPr marL="457200" lvl="5" algn="l" rtl="0" fontAlgn="base">
              <a:spcBef>
                <a:spcPts val="0"/>
              </a:spcBef>
              <a:spcAft>
                <a:spcPts val="0"/>
              </a:spcAft>
              <a:buSzPts val="2800"/>
              <a:buNone/>
              <a:defRPr sz="3900" b="1">
                <a:solidFill>
                  <a:schemeClr val="tx2"/>
                </a:solidFill>
                <a:latin typeface="Arial" charset="0"/>
              </a:defRPr>
            </a:lvl6pPr>
            <a:lvl7pPr marL="914400" lvl="6" algn="l" rtl="0" fontAlgn="base">
              <a:spcBef>
                <a:spcPts val="0"/>
              </a:spcBef>
              <a:spcAft>
                <a:spcPts val="0"/>
              </a:spcAft>
              <a:buSzPts val="2800"/>
              <a:buNone/>
              <a:defRPr sz="3900" b="1">
                <a:solidFill>
                  <a:schemeClr val="tx2"/>
                </a:solidFill>
                <a:latin typeface="Arial" charset="0"/>
              </a:defRPr>
            </a:lvl7pPr>
            <a:lvl8pPr marL="1371600" lvl="7" algn="l" rtl="0" fontAlgn="base">
              <a:spcBef>
                <a:spcPts val="0"/>
              </a:spcBef>
              <a:spcAft>
                <a:spcPts val="0"/>
              </a:spcAft>
              <a:buSzPts val="2800"/>
              <a:buNone/>
              <a:defRPr sz="3900" b="1">
                <a:solidFill>
                  <a:schemeClr val="tx2"/>
                </a:solidFill>
                <a:latin typeface="Arial" charset="0"/>
              </a:defRPr>
            </a:lvl8pPr>
            <a:lvl9pPr marL="1828800" lvl="8" algn="l" rtl="0" fontAlgn="base">
              <a:spcBef>
                <a:spcPts val="0"/>
              </a:spcBef>
              <a:spcAft>
                <a:spcPts val="0"/>
              </a:spcAft>
              <a:buSzPts val="2800"/>
              <a:buNone/>
              <a:defRPr sz="39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>
              <a:lnSpc>
                <a:spcPct val="150000"/>
              </a:lnSpc>
            </a:pPr>
            <a:endParaRPr lang="uk-UA" sz="3200" dirty="0">
              <a:solidFill>
                <a:srgbClr val="7030A0"/>
              </a:solidFill>
            </a:endParaRPr>
          </a:p>
          <a:p>
            <a:pPr marR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uk-UA" sz="3200" dirty="0">
                <a:solidFill>
                  <a:srgbClr val="7030A0"/>
                </a:solidFill>
              </a:rPr>
              <a:t>Зображення</a:t>
            </a:r>
          </a:p>
          <a:p>
            <a:pPr marR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uk-UA" sz="3200" b="1" dirty="0">
              <a:solidFill>
                <a:srgbClr val="7030A0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65F4F2E-6AFC-4A29-BB1D-39BDB7DDC7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628800"/>
            <a:ext cx="8528294" cy="3900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3107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3">
            <a:extLst>
              <a:ext uri="{FF2B5EF4-FFF2-40B4-BE49-F238E27FC236}">
                <a16:creationId xmlns:a16="http://schemas.microsoft.com/office/drawing/2014/main" id="{3A869664-CFAF-4488-96E3-C61F5EB8BF2A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914400" y="765175"/>
            <a:ext cx="7689850" cy="4525963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uk-UA" altLang="uk-UA" dirty="0"/>
              <a:t>                     </a:t>
            </a:r>
          </a:p>
          <a:p>
            <a:pPr eaLnBrk="1" hangingPunct="1">
              <a:buFont typeface="Wingdings" panose="05000000000000000000" pitchFamily="2" charset="2"/>
              <a:buNone/>
            </a:pPr>
            <a:endParaRPr lang="uk-UA" altLang="uk-UA" dirty="0"/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uk-UA" altLang="uk-UA" dirty="0"/>
              <a:t>                      </a:t>
            </a:r>
          </a:p>
          <a:p>
            <a:pPr algn="ctr" eaLnBrk="1" hangingPunct="1">
              <a:buFont typeface="Wingdings" panose="05000000000000000000" pitchFamily="2" charset="2"/>
              <a:buNone/>
            </a:pPr>
            <a:endParaRPr lang="uk-UA" altLang="uk-UA" b="1" i="1" dirty="0"/>
          </a:p>
          <a:p>
            <a:pPr algn="ctr" eaLnBrk="1" hangingPunct="1">
              <a:buFont typeface="Wingdings" panose="05000000000000000000" pitchFamily="2" charset="2"/>
              <a:buNone/>
            </a:pPr>
            <a:r>
              <a:rPr lang="uk-UA" altLang="uk-UA" b="1" i="1" dirty="0">
                <a:solidFill>
                  <a:srgbClr val="0000CC"/>
                </a:solidFill>
              </a:rPr>
              <a:t>Дякую за увагу!</a:t>
            </a:r>
            <a:endParaRPr lang="ru-RU" altLang="uk-UA" b="1" i="1" dirty="0">
              <a:solidFill>
                <a:srgbClr val="0000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3863713"/>
      </p:ext>
    </p:extLst>
  </p:cSld>
  <p:clrMapOvr>
    <a:masterClrMapping/>
  </p:clrMapOvr>
  <p:transition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3">
            <a:extLst>
              <a:ext uri="{FF2B5EF4-FFF2-40B4-BE49-F238E27FC236}">
                <a16:creationId xmlns:a16="http://schemas.microsoft.com/office/drawing/2014/main" id="{3A869664-CFAF-4488-96E3-C61F5EB8BF2A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914400" y="765175"/>
            <a:ext cx="7689850" cy="4525963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uk-UA" altLang="uk-UA" dirty="0"/>
              <a:t>                     </a:t>
            </a:r>
          </a:p>
          <a:p>
            <a:pPr eaLnBrk="1" hangingPunct="1">
              <a:buFont typeface="Wingdings" panose="05000000000000000000" pitchFamily="2" charset="2"/>
              <a:buNone/>
            </a:pPr>
            <a:endParaRPr lang="uk-UA" altLang="uk-UA" dirty="0"/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uk-UA" altLang="uk-UA" dirty="0"/>
              <a:t>                      </a:t>
            </a:r>
          </a:p>
          <a:p>
            <a:pPr algn="ctr" eaLnBrk="1" hangingPunct="1">
              <a:buFont typeface="Wingdings" panose="05000000000000000000" pitchFamily="2" charset="2"/>
              <a:buNone/>
            </a:pPr>
            <a:endParaRPr lang="uk-UA" altLang="uk-UA" b="1" i="1" dirty="0"/>
          </a:p>
          <a:p>
            <a:pPr algn="ctr" eaLnBrk="1" hangingPunct="1">
              <a:buFont typeface="Wingdings" panose="05000000000000000000" pitchFamily="2" charset="2"/>
              <a:buNone/>
            </a:pPr>
            <a:r>
              <a:rPr lang="uk-UA" altLang="uk-UA" b="1" i="1" dirty="0">
                <a:solidFill>
                  <a:srgbClr val="0000CC"/>
                </a:solidFill>
              </a:rPr>
              <a:t>Дякую за увагу!</a:t>
            </a:r>
            <a:endParaRPr lang="ru-RU" altLang="uk-UA" b="1" i="1" dirty="0">
              <a:solidFill>
                <a:srgbClr val="0000CC"/>
              </a:solidFill>
            </a:endParaRPr>
          </a:p>
        </p:txBody>
      </p:sp>
    </p:spTree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1"/>
          <p:cNvSpPr/>
          <p:nvPr/>
        </p:nvSpPr>
        <p:spPr>
          <a:xfrm>
            <a:off x="314325" y="2420888"/>
            <a:ext cx="8515350" cy="432048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uk-UA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о</a:t>
            </a:r>
            <a:endParaRPr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116;p18">
            <a:extLst>
              <a:ext uri="{FF2B5EF4-FFF2-40B4-BE49-F238E27FC236}">
                <a16:creationId xmlns:a16="http://schemas.microsoft.com/office/drawing/2014/main" id="{8E83AE8A-D20E-43BD-9286-FE8922653B29}"/>
              </a:ext>
            </a:extLst>
          </p:cNvPr>
          <p:cNvSpPr txBox="1">
            <a:spLocks/>
          </p:cNvSpPr>
          <p:nvPr/>
        </p:nvSpPr>
        <p:spPr bwMode="auto">
          <a:xfrm>
            <a:off x="154273" y="341860"/>
            <a:ext cx="7956375" cy="124446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>
            <a:softEdge rad="368300"/>
          </a:effectLst>
        </p:spPr>
        <p:txBody>
          <a:bodyPr spcFirstLastPara="1" vert="horz" wrap="square" lIns="91425" tIns="45700" rIns="91425" bIns="45700" numCol="1" anchor="ctr" anchorCtr="0" compatLnSpc="1">
            <a:prstTxWarp prst="textNoShape">
              <a:avLst/>
            </a:prstTxWarp>
            <a:noAutofit/>
          </a:bodyPr>
          <a:lstStyle>
            <a:lvl1pPr lvl="0" algn="l" rtl="0" eaLnBrk="0" fontAlgn="base" hangingPunct="0">
              <a:spcBef>
                <a:spcPts val="0"/>
              </a:spcBef>
              <a:spcAft>
                <a:spcPts val="0"/>
              </a:spcAft>
              <a:buSzPts val="2800"/>
              <a:buNone/>
              <a:defRPr sz="39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lvl="1" algn="l" rtl="0" eaLnBrk="0" fontAlgn="base" hangingPunct="0">
              <a:spcBef>
                <a:spcPts val="0"/>
              </a:spcBef>
              <a:spcAft>
                <a:spcPts val="0"/>
              </a:spcAft>
              <a:buSzPts val="2800"/>
              <a:buNone/>
              <a:defRPr sz="3900" b="1">
                <a:solidFill>
                  <a:schemeClr val="tx2"/>
                </a:solidFill>
                <a:latin typeface="Arial" charset="0"/>
              </a:defRPr>
            </a:lvl2pPr>
            <a:lvl3pPr lvl="2" algn="l" rtl="0" eaLnBrk="0" fontAlgn="base" hangingPunct="0">
              <a:spcBef>
                <a:spcPts val="0"/>
              </a:spcBef>
              <a:spcAft>
                <a:spcPts val="0"/>
              </a:spcAft>
              <a:buSzPts val="2800"/>
              <a:buNone/>
              <a:defRPr sz="3900" b="1">
                <a:solidFill>
                  <a:schemeClr val="tx2"/>
                </a:solidFill>
                <a:latin typeface="Arial" charset="0"/>
              </a:defRPr>
            </a:lvl3pPr>
            <a:lvl4pPr lvl="3" algn="l" rtl="0" eaLnBrk="0" fontAlgn="base" hangingPunct="0">
              <a:spcBef>
                <a:spcPts val="0"/>
              </a:spcBef>
              <a:spcAft>
                <a:spcPts val="0"/>
              </a:spcAft>
              <a:buSzPts val="2800"/>
              <a:buNone/>
              <a:defRPr sz="3900" b="1">
                <a:solidFill>
                  <a:schemeClr val="tx2"/>
                </a:solidFill>
                <a:latin typeface="Arial" charset="0"/>
              </a:defRPr>
            </a:lvl4pPr>
            <a:lvl5pPr lvl="4" algn="l" rtl="0" eaLnBrk="0" fontAlgn="base" hangingPunct="0">
              <a:spcBef>
                <a:spcPts val="0"/>
              </a:spcBef>
              <a:spcAft>
                <a:spcPts val="0"/>
              </a:spcAft>
              <a:buSzPts val="2800"/>
              <a:buNone/>
              <a:defRPr sz="3900" b="1">
                <a:solidFill>
                  <a:schemeClr val="tx2"/>
                </a:solidFill>
                <a:latin typeface="Arial" charset="0"/>
              </a:defRPr>
            </a:lvl5pPr>
            <a:lvl6pPr marL="457200" lvl="5" algn="l" rtl="0" fontAlgn="base">
              <a:spcBef>
                <a:spcPts val="0"/>
              </a:spcBef>
              <a:spcAft>
                <a:spcPts val="0"/>
              </a:spcAft>
              <a:buSzPts val="2800"/>
              <a:buNone/>
              <a:defRPr sz="3900" b="1">
                <a:solidFill>
                  <a:schemeClr val="tx2"/>
                </a:solidFill>
                <a:latin typeface="Arial" charset="0"/>
              </a:defRPr>
            </a:lvl6pPr>
            <a:lvl7pPr marL="914400" lvl="6" algn="l" rtl="0" fontAlgn="base">
              <a:spcBef>
                <a:spcPts val="0"/>
              </a:spcBef>
              <a:spcAft>
                <a:spcPts val="0"/>
              </a:spcAft>
              <a:buSzPts val="2800"/>
              <a:buNone/>
              <a:defRPr sz="3900" b="1">
                <a:solidFill>
                  <a:schemeClr val="tx2"/>
                </a:solidFill>
                <a:latin typeface="Arial" charset="0"/>
              </a:defRPr>
            </a:lvl7pPr>
            <a:lvl8pPr marL="1371600" lvl="7" algn="l" rtl="0" fontAlgn="base">
              <a:spcBef>
                <a:spcPts val="0"/>
              </a:spcBef>
              <a:spcAft>
                <a:spcPts val="0"/>
              </a:spcAft>
              <a:buSzPts val="2800"/>
              <a:buNone/>
              <a:defRPr sz="3900" b="1">
                <a:solidFill>
                  <a:schemeClr val="tx2"/>
                </a:solidFill>
                <a:latin typeface="Arial" charset="0"/>
              </a:defRPr>
            </a:lvl8pPr>
            <a:lvl9pPr marL="1828800" lvl="8" algn="l" rtl="0" fontAlgn="base">
              <a:spcBef>
                <a:spcPts val="0"/>
              </a:spcBef>
              <a:spcAft>
                <a:spcPts val="0"/>
              </a:spcAft>
              <a:buSzPts val="2800"/>
              <a:buNone/>
              <a:defRPr sz="39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>
              <a:lnSpc>
                <a:spcPct val="90000"/>
              </a:lnSpc>
              <a:buClr>
                <a:schemeClr val="dk1"/>
              </a:buClr>
              <a:buSzPts val="3000"/>
            </a:pPr>
            <a:r>
              <a:rPr lang="en-US" sz="3200" b="0" dirty="0"/>
              <a:t>Web-oriented </a:t>
            </a:r>
            <a:r>
              <a:rPr lang="en-US" sz="3200" b="0" dirty="0">
                <a:solidFill>
                  <a:srgbClr val="45008A"/>
                </a:solidFill>
              </a:rPr>
              <a:t>technologies</a:t>
            </a:r>
            <a:r>
              <a:rPr lang="en-US" sz="3200" b="0" dirty="0"/>
              <a:t>’ components</a:t>
            </a:r>
            <a:r>
              <a:rPr lang="uk-UA" sz="3200" b="0" dirty="0"/>
              <a:t> </a:t>
            </a:r>
            <a:endParaRPr lang="ru-RU" sz="3200" kern="0" dirty="0">
              <a:solidFill>
                <a:srgbClr val="45008A"/>
              </a:solidFill>
              <a:effectLst>
                <a:outerShdw blurRad="50800" dist="50800" dir="5400000" algn="ctr" rotWithShape="0">
                  <a:srgbClr val="FFFF00"/>
                </a:outerShdw>
              </a:effectLst>
              <a:latin typeface="Calibri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A84F97-8FCD-48BA-A60A-2369355D7F58}"/>
              </a:ext>
            </a:extLst>
          </p:cNvPr>
          <p:cNvSpPr txBox="1"/>
          <p:nvPr/>
        </p:nvSpPr>
        <p:spPr>
          <a:xfrm>
            <a:off x="26910" y="1458279"/>
            <a:ext cx="8515350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rgbClr val="4D009A"/>
                </a:solidFill>
              </a:rPr>
              <a:t>Some of </a:t>
            </a:r>
            <a:r>
              <a:rPr lang="en-US" sz="2800" b="0" dirty="0">
                <a:solidFill>
                  <a:srgbClr val="4D009A"/>
                </a:solidFill>
              </a:rPr>
              <a:t>Web-oriented learning technologies’ components are as follows</a:t>
            </a:r>
            <a:r>
              <a:rPr lang="uk-UA" sz="2800" dirty="0">
                <a:solidFill>
                  <a:srgbClr val="4D009A"/>
                </a:solidFill>
              </a:rPr>
              <a:t>:</a:t>
            </a:r>
          </a:p>
          <a:p>
            <a:endParaRPr lang="uk-UA" sz="2800" dirty="0"/>
          </a:p>
          <a:p>
            <a:pPr marL="804863" indent="457200">
              <a:buFont typeface="Wingdings" panose="05000000000000000000" pitchFamily="2" charset="2"/>
              <a:buChar char="Ø"/>
            </a:pPr>
            <a:r>
              <a:rPr lang="uk-UA" sz="2800" dirty="0"/>
              <a:t> </a:t>
            </a:r>
            <a:r>
              <a:rPr lang="en-US" sz="2800" dirty="0">
                <a:solidFill>
                  <a:srgbClr val="0000CC"/>
                </a:solidFill>
              </a:rPr>
              <a:t>WEB-programming</a:t>
            </a:r>
            <a:r>
              <a:rPr lang="uk-UA" sz="2800" dirty="0">
                <a:solidFill>
                  <a:srgbClr val="0000CC"/>
                </a:solidFill>
              </a:rPr>
              <a:t>;</a:t>
            </a:r>
          </a:p>
          <a:p>
            <a:pPr marL="804863" indent="457200">
              <a:buFont typeface="Wingdings" panose="05000000000000000000" pitchFamily="2" charset="2"/>
              <a:buChar char="Ø"/>
            </a:pPr>
            <a:r>
              <a:rPr lang="uk-UA" sz="2800" dirty="0"/>
              <a:t> </a:t>
            </a:r>
            <a:r>
              <a:rPr lang="en-US" sz="2800" dirty="0">
                <a:solidFill>
                  <a:srgbClr val="4D009A"/>
                </a:solidFill>
              </a:rPr>
              <a:t>programming languages</a:t>
            </a:r>
            <a:r>
              <a:rPr lang="uk-UA" sz="2800" dirty="0">
                <a:solidFill>
                  <a:srgbClr val="4D009A"/>
                </a:solidFill>
              </a:rPr>
              <a:t>;</a:t>
            </a:r>
            <a:r>
              <a:rPr lang="uk-UA" sz="2800" dirty="0"/>
              <a:t> </a:t>
            </a:r>
          </a:p>
          <a:p>
            <a:pPr marL="804863" indent="457200">
              <a:buFont typeface="Wingdings" panose="05000000000000000000" pitchFamily="2" charset="2"/>
              <a:buChar char="Ø"/>
            </a:pPr>
            <a:r>
              <a:rPr lang="uk-UA" sz="2800" dirty="0"/>
              <a:t> </a:t>
            </a:r>
            <a:r>
              <a:rPr lang="en-US" sz="2800" dirty="0">
                <a:solidFill>
                  <a:srgbClr val="0000CC"/>
                </a:solidFill>
              </a:rPr>
              <a:t>integrated development environm</a:t>
            </a:r>
            <a:r>
              <a:rPr lang="en-US" sz="2800" dirty="0"/>
              <a:t>ents</a:t>
            </a:r>
            <a:r>
              <a:rPr lang="uk-UA" sz="2800" dirty="0"/>
              <a:t>.</a:t>
            </a:r>
          </a:p>
          <a:p>
            <a:pPr indent="685800"/>
            <a:br>
              <a:rPr lang="uk-UA" sz="2000" dirty="0"/>
            </a:br>
            <a:endParaRPr lang="ru-RU" sz="2000" b="1" dirty="0">
              <a:solidFill>
                <a:srgbClr val="45008A"/>
              </a:solidFill>
              <a:highlight>
                <a:srgbClr val="FFFFFF"/>
              </a:highlight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815" y="5007726"/>
            <a:ext cx="2088232" cy="137188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9537" y="4751488"/>
            <a:ext cx="3342773" cy="164644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2362" y="4640090"/>
            <a:ext cx="2507261" cy="1824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4251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16;p18">
            <a:extLst>
              <a:ext uri="{FF2B5EF4-FFF2-40B4-BE49-F238E27FC236}">
                <a16:creationId xmlns:a16="http://schemas.microsoft.com/office/drawing/2014/main" id="{8E83AE8A-D20E-43BD-9286-FE8922653B29}"/>
              </a:ext>
            </a:extLst>
          </p:cNvPr>
          <p:cNvSpPr txBox="1">
            <a:spLocks/>
          </p:cNvSpPr>
          <p:nvPr/>
        </p:nvSpPr>
        <p:spPr bwMode="auto">
          <a:xfrm>
            <a:off x="1687082" y="285160"/>
            <a:ext cx="5724128" cy="1244468"/>
          </a:xfrm>
          <a:prstGeom prst="rect">
            <a:avLst/>
          </a:prstGeom>
          <a:solidFill>
            <a:srgbClr val="EEDDFF"/>
          </a:solidFill>
          <a:ln>
            <a:noFill/>
          </a:ln>
          <a:effectLst>
            <a:softEdge rad="368300"/>
          </a:effectLst>
        </p:spPr>
        <p:txBody>
          <a:bodyPr spcFirstLastPara="1" vert="horz" wrap="square" lIns="91425" tIns="45700" rIns="91425" bIns="45700" numCol="1" anchor="ctr" anchorCtr="0" compatLnSpc="1">
            <a:prstTxWarp prst="textNoShape">
              <a:avLst/>
            </a:prstTxWarp>
            <a:noAutofit/>
          </a:bodyPr>
          <a:lstStyle>
            <a:lvl1pPr lvl="0" algn="l" rtl="0" eaLnBrk="0" fontAlgn="base" hangingPunct="0">
              <a:spcBef>
                <a:spcPts val="0"/>
              </a:spcBef>
              <a:spcAft>
                <a:spcPts val="0"/>
              </a:spcAft>
              <a:buSzPts val="2800"/>
              <a:buNone/>
              <a:defRPr sz="39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lvl="1" algn="l" rtl="0" eaLnBrk="0" fontAlgn="base" hangingPunct="0">
              <a:spcBef>
                <a:spcPts val="0"/>
              </a:spcBef>
              <a:spcAft>
                <a:spcPts val="0"/>
              </a:spcAft>
              <a:buSzPts val="2800"/>
              <a:buNone/>
              <a:defRPr sz="3900" b="1">
                <a:solidFill>
                  <a:schemeClr val="tx2"/>
                </a:solidFill>
                <a:latin typeface="Arial" charset="0"/>
              </a:defRPr>
            </a:lvl2pPr>
            <a:lvl3pPr lvl="2" algn="l" rtl="0" eaLnBrk="0" fontAlgn="base" hangingPunct="0">
              <a:spcBef>
                <a:spcPts val="0"/>
              </a:spcBef>
              <a:spcAft>
                <a:spcPts val="0"/>
              </a:spcAft>
              <a:buSzPts val="2800"/>
              <a:buNone/>
              <a:defRPr sz="3900" b="1">
                <a:solidFill>
                  <a:schemeClr val="tx2"/>
                </a:solidFill>
                <a:latin typeface="Arial" charset="0"/>
              </a:defRPr>
            </a:lvl3pPr>
            <a:lvl4pPr lvl="3" algn="l" rtl="0" eaLnBrk="0" fontAlgn="base" hangingPunct="0">
              <a:spcBef>
                <a:spcPts val="0"/>
              </a:spcBef>
              <a:spcAft>
                <a:spcPts val="0"/>
              </a:spcAft>
              <a:buSzPts val="2800"/>
              <a:buNone/>
              <a:defRPr sz="3900" b="1">
                <a:solidFill>
                  <a:schemeClr val="tx2"/>
                </a:solidFill>
                <a:latin typeface="Arial" charset="0"/>
              </a:defRPr>
            </a:lvl4pPr>
            <a:lvl5pPr lvl="4" algn="l" rtl="0" eaLnBrk="0" fontAlgn="base" hangingPunct="0">
              <a:spcBef>
                <a:spcPts val="0"/>
              </a:spcBef>
              <a:spcAft>
                <a:spcPts val="0"/>
              </a:spcAft>
              <a:buSzPts val="2800"/>
              <a:buNone/>
              <a:defRPr sz="3900" b="1">
                <a:solidFill>
                  <a:schemeClr val="tx2"/>
                </a:solidFill>
                <a:latin typeface="Arial" charset="0"/>
              </a:defRPr>
            </a:lvl5pPr>
            <a:lvl6pPr marL="457200" lvl="5" algn="l" rtl="0" fontAlgn="base">
              <a:spcBef>
                <a:spcPts val="0"/>
              </a:spcBef>
              <a:spcAft>
                <a:spcPts val="0"/>
              </a:spcAft>
              <a:buSzPts val="2800"/>
              <a:buNone/>
              <a:defRPr sz="3900" b="1">
                <a:solidFill>
                  <a:schemeClr val="tx2"/>
                </a:solidFill>
                <a:latin typeface="Arial" charset="0"/>
              </a:defRPr>
            </a:lvl6pPr>
            <a:lvl7pPr marL="914400" lvl="6" algn="l" rtl="0" fontAlgn="base">
              <a:spcBef>
                <a:spcPts val="0"/>
              </a:spcBef>
              <a:spcAft>
                <a:spcPts val="0"/>
              </a:spcAft>
              <a:buSzPts val="2800"/>
              <a:buNone/>
              <a:defRPr sz="3900" b="1">
                <a:solidFill>
                  <a:schemeClr val="tx2"/>
                </a:solidFill>
                <a:latin typeface="Arial" charset="0"/>
              </a:defRPr>
            </a:lvl7pPr>
            <a:lvl8pPr marL="1371600" lvl="7" algn="l" rtl="0" fontAlgn="base">
              <a:spcBef>
                <a:spcPts val="0"/>
              </a:spcBef>
              <a:spcAft>
                <a:spcPts val="0"/>
              </a:spcAft>
              <a:buSzPts val="2800"/>
              <a:buNone/>
              <a:defRPr sz="3900" b="1">
                <a:solidFill>
                  <a:schemeClr val="tx2"/>
                </a:solidFill>
                <a:latin typeface="Arial" charset="0"/>
              </a:defRPr>
            </a:lvl8pPr>
            <a:lvl9pPr marL="1828800" lvl="8" algn="l" rtl="0" fontAlgn="base">
              <a:spcBef>
                <a:spcPts val="0"/>
              </a:spcBef>
              <a:spcAft>
                <a:spcPts val="0"/>
              </a:spcAft>
              <a:buSzPts val="2800"/>
              <a:buNone/>
              <a:defRPr sz="39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>
              <a:lnSpc>
                <a:spcPct val="90000"/>
              </a:lnSpc>
              <a:buClr>
                <a:schemeClr val="dk1"/>
              </a:buClr>
              <a:buSzPts val="3000"/>
            </a:pPr>
            <a:r>
              <a:rPr lang="en-US" sz="3600" kern="0" dirty="0">
                <a:solidFill>
                  <a:srgbClr val="45008A"/>
                </a:solidFill>
                <a:latin typeface="Calibri"/>
              </a:rPr>
              <a:t>WEB-</a:t>
            </a:r>
            <a:r>
              <a:rPr lang="uk-UA" sz="3600" kern="0" dirty="0">
                <a:solidFill>
                  <a:srgbClr val="45008A"/>
                </a:solidFill>
                <a:latin typeface="Calibri"/>
              </a:rPr>
              <a:t>програмування</a:t>
            </a:r>
            <a:endParaRPr lang="ru-RU" sz="3600" kern="0" dirty="0">
              <a:solidFill>
                <a:srgbClr val="45008A"/>
              </a:solidFill>
              <a:latin typeface="Calibri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827584" y="1389152"/>
            <a:ext cx="7056784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rgbClr val="0000CC"/>
                </a:solidFill>
              </a:rPr>
              <a:t>WEB-</a:t>
            </a:r>
            <a:r>
              <a:rPr lang="uk-UA" sz="2800" dirty="0">
                <a:solidFill>
                  <a:srgbClr val="0000CC"/>
                </a:solidFill>
              </a:rPr>
              <a:t>програмування розглядається як розвиваючий розділ програмування,</a:t>
            </a:r>
          </a:p>
          <a:p>
            <a:pPr algn="ctr"/>
            <a:r>
              <a:rPr lang="uk-UA" sz="2800" dirty="0">
                <a:solidFill>
                  <a:srgbClr val="0000CC"/>
                </a:solidFill>
              </a:rPr>
              <a:t> орієнтований на розробку динамічних  </a:t>
            </a:r>
          </a:p>
          <a:p>
            <a:pPr algn="ctr"/>
            <a:r>
              <a:rPr lang="uk-UA" sz="2800" dirty="0">
                <a:solidFill>
                  <a:srgbClr val="0000CC"/>
                </a:solidFill>
              </a:rPr>
              <a:t> </a:t>
            </a:r>
            <a:r>
              <a:rPr lang="en-US" sz="2800" dirty="0">
                <a:solidFill>
                  <a:srgbClr val="0000CC"/>
                </a:solidFill>
              </a:rPr>
              <a:t>WEB-</a:t>
            </a:r>
            <a:r>
              <a:rPr lang="uk-UA" sz="2800" dirty="0">
                <a:solidFill>
                  <a:srgbClr val="0000CC"/>
                </a:solidFill>
              </a:rPr>
              <a:t>застосунків,</a:t>
            </a:r>
          </a:p>
          <a:p>
            <a:pPr algn="ctr"/>
            <a:r>
              <a:rPr lang="uk-UA" sz="2800" dirty="0">
                <a:solidFill>
                  <a:srgbClr val="0000CC"/>
                </a:solidFill>
              </a:rPr>
              <a:t> для створення яких використовуються мови </a:t>
            </a:r>
            <a:r>
              <a:rPr lang="en-US" sz="2800" dirty="0">
                <a:solidFill>
                  <a:srgbClr val="0000CC"/>
                </a:solidFill>
              </a:rPr>
              <a:t>WEB-</a:t>
            </a:r>
            <a:r>
              <a:rPr lang="uk-UA" sz="2800" dirty="0">
                <a:solidFill>
                  <a:srgbClr val="0000CC"/>
                </a:solidFill>
              </a:rPr>
              <a:t>програмування. </a:t>
            </a:r>
            <a:endParaRPr lang="en-US" sz="2800" dirty="0">
              <a:solidFill>
                <a:srgbClr val="0000CC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6898" y="4293096"/>
            <a:ext cx="4464496" cy="223973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6898" y="4077072"/>
            <a:ext cx="4464496" cy="2239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7946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1"/>
          <p:cNvSpPr/>
          <p:nvPr/>
        </p:nvSpPr>
        <p:spPr>
          <a:xfrm>
            <a:off x="314325" y="2420888"/>
            <a:ext cx="8515350" cy="432048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uk-UA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о</a:t>
            </a:r>
            <a:endParaRPr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116;p18">
            <a:extLst>
              <a:ext uri="{FF2B5EF4-FFF2-40B4-BE49-F238E27FC236}">
                <a16:creationId xmlns:a16="http://schemas.microsoft.com/office/drawing/2014/main" id="{8E83AE8A-D20E-43BD-9286-FE8922653B29}"/>
              </a:ext>
            </a:extLst>
          </p:cNvPr>
          <p:cNvSpPr txBox="1">
            <a:spLocks/>
          </p:cNvSpPr>
          <p:nvPr/>
        </p:nvSpPr>
        <p:spPr bwMode="auto">
          <a:xfrm>
            <a:off x="1331640" y="7524"/>
            <a:ext cx="6696743" cy="1244468"/>
          </a:xfrm>
          <a:prstGeom prst="rect">
            <a:avLst/>
          </a:prstGeom>
          <a:solidFill>
            <a:srgbClr val="E0C1FF"/>
          </a:solidFill>
          <a:ln>
            <a:noFill/>
          </a:ln>
          <a:effectLst>
            <a:softEdge rad="368300"/>
          </a:effectLst>
        </p:spPr>
        <p:txBody>
          <a:bodyPr spcFirstLastPara="1" vert="horz" wrap="square" lIns="91425" tIns="45700" rIns="91425" bIns="45700" numCol="1" anchor="ctr" anchorCtr="0" compatLnSpc="1">
            <a:prstTxWarp prst="textNoShape">
              <a:avLst/>
            </a:prstTxWarp>
            <a:noAutofit/>
          </a:bodyPr>
          <a:lstStyle>
            <a:lvl1pPr lvl="0" algn="l" rtl="0" eaLnBrk="0" fontAlgn="base" hangingPunct="0">
              <a:spcBef>
                <a:spcPts val="0"/>
              </a:spcBef>
              <a:spcAft>
                <a:spcPts val="0"/>
              </a:spcAft>
              <a:buSzPts val="2800"/>
              <a:buNone/>
              <a:defRPr sz="39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lvl="1" algn="l" rtl="0" eaLnBrk="0" fontAlgn="base" hangingPunct="0">
              <a:spcBef>
                <a:spcPts val="0"/>
              </a:spcBef>
              <a:spcAft>
                <a:spcPts val="0"/>
              </a:spcAft>
              <a:buSzPts val="2800"/>
              <a:buNone/>
              <a:defRPr sz="3900" b="1">
                <a:solidFill>
                  <a:schemeClr val="tx2"/>
                </a:solidFill>
                <a:latin typeface="Arial" charset="0"/>
              </a:defRPr>
            </a:lvl2pPr>
            <a:lvl3pPr lvl="2" algn="l" rtl="0" eaLnBrk="0" fontAlgn="base" hangingPunct="0">
              <a:spcBef>
                <a:spcPts val="0"/>
              </a:spcBef>
              <a:spcAft>
                <a:spcPts val="0"/>
              </a:spcAft>
              <a:buSzPts val="2800"/>
              <a:buNone/>
              <a:defRPr sz="3900" b="1">
                <a:solidFill>
                  <a:schemeClr val="tx2"/>
                </a:solidFill>
                <a:latin typeface="Arial" charset="0"/>
              </a:defRPr>
            </a:lvl3pPr>
            <a:lvl4pPr lvl="3" algn="l" rtl="0" eaLnBrk="0" fontAlgn="base" hangingPunct="0">
              <a:spcBef>
                <a:spcPts val="0"/>
              </a:spcBef>
              <a:spcAft>
                <a:spcPts val="0"/>
              </a:spcAft>
              <a:buSzPts val="2800"/>
              <a:buNone/>
              <a:defRPr sz="3900" b="1">
                <a:solidFill>
                  <a:schemeClr val="tx2"/>
                </a:solidFill>
                <a:latin typeface="Arial" charset="0"/>
              </a:defRPr>
            </a:lvl4pPr>
            <a:lvl5pPr lvl="4" algn="l" rtl="0" eaLnBrk="0" fontAlgn="base" hangingPunct="0">
              <a:spcBef>
                <a:spcPts val="0"/>
              </a:spcBef>
              <a:spcAft>
                <a:spcPts val="0"/>
              </a:spcAft>
              <a:buSzPts val="2800"/>
              <a:buNone/>
              <a:defRPr sz="3900" b="1">
                <a:solidFill>
                  <a:schemeClr val="tx2"/>
                </a:solidFill>
                <a:latin typeface="Arial" charset="0"/>
              </a:defRPr>
            </a:lvl5pPr>
            <a:lvl6pPr marL="457200" lvl="5" algn="l" rtl="0" fontAlgn="base">
              <a:spcBef>
                <a:spcPts val="0"/>
              </a:spcBef>
              <a:spcAft>
                <a:spcPts val="0"/>
              </a:spcAft>
              <a:buSzPts val="2800"/>
              <a:buNone/>
              <a:defRPr sz="3900" b="1">
                <a:solidFill>
                  <a:schemeClr val="tx2"/>
                </a:solidFill>
                <a:latin typeface="Arial" charset="0"/>
              </a:defRPr>
            </a:lvl6pPr>
            <a:lvl7pPr marL="914400" lvl="6" algn="l" rtl="0" fontAlgn="base">
              <a:spcBef>
                <a:spcPts val="0"/>
              </a:spcBef>
              <a:spcAft>
                <a:spcPts val="0"/>
              </a:spcAft>
              <a:buSzPts val="2800"/>
              <a:buNone/>
              <a:defRPr sz="3900" b="1">
                <a:solidFill>
                  <a:schemeClr val="tx2"/>
                </a:solidFill>
                <a:latin typeface="Arial" charset="0"/>
              </a:defRPr>
            </a:lvl7pPr>
            <a:lvl8pPr marL="1371600" lvl="7" algn="l" rtl="0" fontAlgn="base">
              <a:spcBef>
                <a:spcPts val="0"/>
              </a:spcBef>
              <a:spcAft>
                <a:spcPts val="0"/>
              </a:spcAft>
              <a:buSzPts val="2800"/>
              <a:buNone/>
              <a:defRPr sz="3900" b="1">
                <a:solidFill>
                  <a:schemeClr val="tx2"/>
                </a:solidFill>
                <a:latin typeface="Arial" charset="0"/>
              </a:defRPr>
            </a:lvl8pPr>
            <a:lvl9pPr marL="1828800" lvl="8" algn="l" rtl="0" fontAlgn="base">
              <a:spcBef>
                <a:spcPts val="0"/>
              </a:spcBef>
              <a:spcAft>
                <a:spcPts val="0"/>
              </a:spcAft>
              <a:buSzPts val="2800"/>
              <a:buNone/>
              <a:defRPr sz="39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>
              <a:lnSpc>
                <a:spcPct val="90000"/>
              </a:lnSpc>
              <a:buClr>
                <a:schemeClr val="dk1"/>
              </a:buClr>
              <a:buSzPts val="3000"/>
            </a:pPr>
            <a:r>
              <a:rPr lang="en-US" sz="3600" kern="0" dirty="0">
                <a:solidFill>
                  <a:srgbClr val="45008A"/>
                </a:solidFill>
                <a:latin typeface="Calibri"/>
              </a:rPr>
              <a:t>WEB-programming languages</a:t>
            </a:r>
            <a:endParaRPr lang="ru-RU" sz="3600" kern="0" dirty="0">
              <a:solidFill>
                <a:srgbClr val="45008A"/>
              </a:solidFill>
              <a:latin typeface="Calibri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A84F97-8FCD-48BA-A60A-2369355D7F58}"/>
              </a:ext>
            </a:extLst>
          </p:cNvPr>
          <p:cNvSpPr txBox="1"/>
          <p:nvPr/>
        </p:nvSpPr>
        <p:spPr>
          <a:xfrm>
            <a:off x="102954" y="1340768"/>
            <a:ext cx="851535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3200" dirty="0"/>
              <a:t>  </a:t>
            </a:r>
            <a:r>
              <a:rPr lang="en-US" sz="2400" dirty="0">
                <a:solidFill>
                  <a:srgbClr val="0000CC"/>
                </a:solidFill>
              </a:rPr>
              <a:t>WEB-programming languages are divided into two groups</a:t>
            </a:r>
            <a:r>
              <a:rPr lang="uk-UA" sz="2400" dirty="0">
                <a:solidFill>
                  <a:srgbClr val="0000CC"/>
                </a:solidFill>
              </a:rPr>
              <a:t>: </a:t>
            </a:r>
            <a:r>
              <a:rPr lang="en-US" sz="2400" dirty="0">
                <a:solidFill>
                  <a:srgbClr val="0000CC"/>
                </a:solidFill>
              </a:rPr>
              <a:t>server languages and client languages</a:t>
            </a:r>
            <a:r>
              <a:rPr lang="uk-UA" sz="2400" dirty="0">
                <a:solidFill>
                  <a:srgbClr val="0000CC"/>
                </a:solidFill>
              </a:rPr>
              <a:t>.</a:t>
            </a:r>
          </a:p>
          <a:p>
            <a:br>
              <a:rPr lang="uk-UA" sz="2400" dirty="0"/>
            </a:br>
            <a:r>
              <a:rPr lang="en-US" sz="2400" dirty="0"/>
              <a:t>There is a large number of programming languages at present time. They are: </a:t>
            </a:r>
            <a:r>
              <a:rPr lang="en-US" sz="2400" dirty="0">
                <a:solidFill>
                  <a:srgbClr val="0000CC"/>
                </a:solidFill>
              </a:rPr>
              <a:t>JavaScript, C #, C ++, Java, Python, PHP, Visual Basic, TypeScript, Ruby, ActionScript, Delphi, Perl, LISP, Kotlin, Swift, Groovy, Go (Golang ), </a:t>
            </a:r>
            <a:r>
              <a:rPr lang="en-US" sz="2400" dirty="0" err="1">
                <a:solidFill>
                  <a:srgbClr val="0000CC"/>
                </a:solidFill>
              </a:rPr>
              <a:t>Haskel</a:t>
            </a:r>
            <a:r>
              <a:rPr lang="en-US" sz="2400" dirty="0">
                <a:solidFill>
                  <a:srgbClr val="0000CC"/>
                </a:solidFill>
              </a:rPr>
              <a:t>, Scala, Go, Lua and others. This list is constantly growing</a:t>
            </a:r>
            <a:r>
              <a:rPr lang="en-US" sz="2400" dirty="0"/>
              <a:t>.</a:t>
            </a:r>
            <a:br>
              <a:rPr lang="uk-UA" sz="2000" dirty="0"/>
            </a:br>
            <a:br>
              <a:rPr lang="uk-UA" sz="2000" dirty="0"/>
            </a:br>
            <a:endParaRPr lang="ru-RU" sz="2000" b="1" dirty="0">
              <a:solidFill>
                <a:srgbClr val="45008A"/>
              </a:solidFill>
              <a:highlight>
                <a:srgbClr val="FFFFFF"/>
              </a:highlight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211" y="4803671"/>
            <a:ext cx="1977830" cy="144239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8124" y="4990575"/>
            <a:ext cx="2005152" cy="118060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05927" y="4803671"/>
            <a:ext cx="2157960" cy="1635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3035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1"/>
          <p:cNvSpPr/>
          <p:nvPr/>
        </p:nvSpPr>
        <p:spPr>
          <a:xfrm>
            <a:off x="314325" y="2420888"/>
            <a:ext cx="8515350" cy="432048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uk-UA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о</a:t>
            </a:r>
            <a:endParaRPr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116;p18">
            <a:extLst>
              <a:ext uri="{FF2B5EF4-FFF2-40B4-BE49-F238E27FC236}">
                <a16:creationId xmlns:a16="http://schemas.microsoft.com/office/drawing/2014/main" id="{8E83AE8A-D20E-43BD-9286-FE8922653B29}"/>
              </a:ext>
            </a:extLst>
          </p:cNvPr>
          <p:cNvSpPr txBox="1">
            <a:spLocks/>
          </p:cNvSpPr>
          <p:nvPr/>
        </p:nvSpPr>
        <p:spPr bwMode="auto">
          <a:xfrm>
            <a:off x="1331640" y="7524"/>
            <a:ext cx="6696743" cy="1244468"/>
          </a:xfrm>
          <a:prstGeom prst="rect">
            <a:avLst/>
          </a:prstGeom>
          <a:solidFill>
            <a:srgbClr val="E0C1FF"/>
          </a:solidFill>
          <a:ln>
            <a:noFill/>
          </a:ln>
          <a:effectLst>
            <a:softEdge rad="368300"/>
          </a:effectLst>
        </p:spPr>
        <p:txBody>
          <a:bodyPr spcFirstLastPara="1" vert="horz" wrap="square" lIns="91425" tIns="45700" rIns="91425" bIns="45700" numCol="1" anchor="ctr" anchorCtr="0" compatLnSpc="1">
            <a:prstTxWarp prst="textNoShape">
              <a:avLst/>
            </a:prstTxWarp>
            <a:noAutofit/>
          </a:bodyPr>
          <a:lstStyle>
            <a:lvl1pPr lvl="0" algn="l" rtl="0" eaLnBrk="0" fontAlgn="base" hangingPunct="0">
              <a:spcBef>
                <a:spcPts val="0"/>
              </a:spcBef>
              <a:spcAft>
                <a:spcPts val="0"/>
              </a:spcAft>
              <a:buSzPts val="2800"/>
              <a:buNone/>
              <a:defRPr sz="39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lvl="1" algn="l" rtl="0" eaLnBrk="0" fontAlgn="base" hangingPunct="0">
              <a:spcBef>
                <a:spcPts val="0"/>
              </a:spcBef>
              <a:spcAft>
                <a:spcPts val="0"/>
              </a:spcAft>
              <a:buSzPts val="2800"/>
              <a:buNone/>
              <a:defRPr sz="3900" b="1">
                <a:solidFill>
                  <a:schemeClr val="tx2"/>
                </a:solidFill>
                <a:latin typeface="Arial" charset="0"/>
              </a:defRPr>
            </a:lvl2pPr>
            <a:lvl3pPr lvl="2" algn="l" rtl="0" eaLnBrk="0" fontAlgn="base" hangingPunct="0">
              <a:spcBef>
                <a:spcPts val="0"/>
              </a:spcBef>
              <a:spcAft>
                <a:spcPts val="0"/>
              </a:spcAft>
              <a:buSzPts val="2800"/>
              <a:buNone/>
              <a:defRPr sz="3900" b="1">
                <a:solidFill>
                  <a:schemeClr val="tx2"/>
                </a:solidFill>
                <a:latin typeface="Arial" charset="0"/>
              </a:defRPr>
            </a:lvl3pPr>
            <a:lvl4pPr lvl="3" algn="l" rtl="0" eaLnBrk="0" fontAlgn="base" hangingPunct="0">
              <a:spcBef>
                <a:spcPts val="0"/>
              </a:spcBef>
              <a:spcAft>
                <a:spcPts val="0"/>
              </a:spcAft>
              <a:buSzPts val="2800"/>
              <a:buNone/>
              <a:defRPr sz="3900" b="1">
                <a:solidFill>
                  <a:schemeClr val="tx2"/>
                </a:solidFill>
                <a:latin typeface="Arial" charset="0"/>
              </a:defRPr>
            </a:lvl4pPr>
            <a:lvl5pPr lvl="4" algn="l" rtl="0" eaLnBrk="0" fontAlgn="base" hangingPunct="0">
              <a:spcBef>
                <a:spcPts val="0"/>
              </a:spcBef>
              <a:spcAft>
                <a:spcPts val="0"/>
              </a:spcAft>
              <a:buSzPts val="2800"/>
              <a:buNone/>
              <a:defRPr sz="3900" b="1">
                <a:solidFill>
                  <a:schemeClr val="tx2"/>
                </a:solidFill>
                <a:latin typeface="Arial" charset="0"/>
              </a:defRPr>
            </a:lvl5pPr>
            <a:lvl6pPr marL="457200" lvl="5" algn="l" rtl="0" fontAlgn="base">
              <a:spcBef>
                <a:spcPts val="0"/>
              </a:spcBef>
              <a:spcAft>
                <a:spcPts val="0"/>
              </a:spcAft>
              <a:buSzPts val="2800"/>
              <a:buNone/>
              <a:defRPr sz="3900" b="1">
                <a:solidFill>
                  <a:schemeClr val="tx2"/>
                </a:solidFill>
                <a:latin typeface="Arial" charset="0"/>
              </a:defRPr>
            </a:lvl6pPr>
            <a:lvl7pPr marL="914400" lvl="6" algn="l" rtl="0" fontAlgn="base">
              <a:spcBef>
                <a:spcPts val="0"/>
              </a:spcBef>
              <a:spcAft>
                <a:spcPts val="0"/>
              </a:spcAft>
              <a:buSzPts val="2800"/>
              <a:buNone/>
              <a:defRPr sz="3900" b="1">
                <a:solidFill>
                  <a:schemeClr val="tx2"/>
                </a:solidFill>
                <a:latin typeface="Arial" charset="0"/>
              </a:defRPr>
            </a:lvl7pPr>
            <a:lvl8pPr marL="1371600" lvl="7" algn="l" rtl="0" fontAlgn="base">
              <a:spcBef>
                <a:spcPts val="0"/>
              </a:spcBef>
              <a:spcAft>
                <a:spcPts val="0"/>
              </a:spcAft>
              <a:buSzPts val="2800"/>
              <a:buNone/>
              <a:defRPr sz="3900" b="1">
                <a:solidFill>
                  <a:schemeClr val="tx2"/>
                </a:solidFill>
                <a:latin typeface="Arial" charset="0"/>
              </a:defRPr>
            </a:lvl8pPr>
            <a:lvl9pPr marL="1828800" lvl="8" algn="l" rtl="0" fontAlgn="base">
              <a:spcBef>
                <a:spcPts val="0"/>
              </a:spcBef>
              <a:spcAft>
                <a:spcPts val="0"/>
              </a:spcAft>
              <a:buSzPts val="2800"/>
              <a:buNone/>
              <a:defRPr sz="39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>
              <a:lnSpc>
                <a:spcPct val="90000"/>
              </a:lnSpc>
              <a:buClr>
                <a:schemeClr val="dk1"/>
              </a:buClr>
              <a:buSzPts val="3000"/>
            </a:pPr>
            <a:r>
              <a:rPr lang="en-US" sz="3600" kern="0" dirty="0">
                <a:solidFill>
                  <a:srgbClr val="45008A"/>
                </a:solidFill>
                <a:latin typeface="Calibri"/>
              </a:rPr>
              <a:t>WEB-programming languages</a:t>
            </a:r>
            <a:endParaRPr lang="ru-RU" sz="3600" kern="0" dirty="0">
              <a:solidFill>
                <a:srgbClr val="45008A"/>
              </a:solidFill>
              <a:latin typeface="Calibri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A84F97-8FCD-48BA-A60A-2369355D7F58}"/>
              </a:ext>
            </a:extLst>
          </p:cNvPr>
          <p:cNvSpPr txBox="1"/>
          <p:nvPr/>
        </p:nvSpPr>
        <p:spPr>
          <a:xfrm>
            <a:off x="7926" y="1198116"/>
            <a:ext cx="8956562" cy="46474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uk-UA" sz="3200" dirty="0"/>
              <a:t> </a:t>
            </a:r>
            <a:r>
              <a:rPr lang="uk-UA" sz="2000" dirty="0"/>
              <a:t> </a:t>
            </a:r>
            <a:r>
              <a:rPr lang="uk-UA" sz="2000" b="1" dirty="0"/>
              <a:t>Мови </a:t>
            </a:r>
            <a:r>
              <a:rPr lang="en-US" sz="2000" b="1" dirty="0"/>
              <a:t>WEB-</a:t>
            </a:r>
            <a:r>
              <a:rPr lang="uk-UA" sz="2000" b="1" dirty="0"/>
              <a:t>програмування діляться на дві групи:</a:t>
            </a:r>
          </a:p>
          <a:p>
            <a:pPr algn="ctr"/>
            <a:r>
              <a:rPr lang="uk-UA" sz="2000" b="1" dirty="0"/>
              <a:t> </a:t>
            </a:r>
            <a:r>
              <a:rPr lang="uk-UA" sz="2000" b="1" dirty="0">
                <a:solidFill>
                  <a:srgbClr val="0000CC"/>
                </a:solidFill>
              </a:rPr>
              <a:t>серверні і клієнтські  .</a:t>
            </a:r>
          </a:p>
          <a:p>
            <a:r>
              <a:rPr lang="uk-UA" sz="2000" b="1" dirty="0"/>
              <a:t>Програми написані на серверних мовах </a:t>
            </a:r>
            <a:r>
              <a:rPr lang="en-US" sz="2000" b="1" dirty="0"/>
              <a:t>WEB-</a:t>
            </a:r>
            <a:r>
              <a:rPr lang="uk-UA" sz="2000" b="1" dirty="0"/>
              <a:t>програмування виконується на стороні сервера, у вигляді обробки запиту  клієнта, шляхом взаємодії з Системою управління базами даних (СУБД). </a:t>
            </a:r>
          </a:p>
          <a:p>
            <a:endParaRPr lang="uk-UA" sz="2000" b="1" dirty="0"/>
          </a:p>
          <a:p>
            <a:r>
              <a:rPr lang="uk-UA" sz="2000" b="1" dirty="0"/>
              <a:t> Оброблений запит  по мережі повертається до клієнта у вигляді файлу, який може мати розширення: </a:t>
            </a:r>
            <a:r>
              <a:rPr lang="en-US" sz="2000" b="1" dirty="0"/>
              <a:t>HTML,PHP, ASP, ASPX,  Perl, XML, SSI, DHTML,XHTML </a:t>
            </a:r>
            <a:r>
              <a:rPr lang="uk-UA" sz="2000" b="1" dirty="0"/>
              <a:t>тощо. Відповідно, програми на клієнтських мовах програмування обробляються браузером на стороні клієнта.</a:t>
            </a:r>
          </a:p>
          <a:p>
            <a:br>
              <a:rPr lang="uk-UA" sz="2400" dirty="0"/>
            </a:br>
            <a:br>
              <a:rPr lang="uk-UA" sz="2000" dirty="0"/>
            </a:br>
            <a:br>
              <a:rPr lang="uk-UA" sz="2000" dirty="0"/>
            </a:br>
            <a:endParaRPr lang="ru-RU" sz="2000" b="1" dirty="0">
              <a:solidFill>
                <a:srgbClr val="45008A"/>
              </a:solidFill>
              <a:highlight>
                <a:srgbClr val="FFFFFF"/>
              </a:highlight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725" y="4888977"/>
            <a:ext cx="1977830" cy="144239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8124" y="4990575"/>
            <a:ext cx="2005152" cy="118060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09534" y="4652836"/>
            <a:ext cx="3506381" cy="208853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0465" y="4797152"/>
            <a:ext cx="2157960" cy="1635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982518"/>
      </p:ext>
    </p:extLst>
  </p:cSld>
  <p:clrMapOvr>
    <a:masterClrMapping/>
  </p:clrMapOvr>
</p:sld>
</file>

<file path=ppt/theme/theme1.xml><?xml version="1.0" encoding="utf-8"?>
<a:theme xmlns:a="http://schemas.openxmlformats.org/drawingml/2006/main" name="Сеть">
  <a:themeElements>
    <a:clrScheme name="Сеть 10">
      <a:dk1>
        <a:srgbClr val="000000"/>
      </a:dk1>
      <a:lt1>
        <a:srgbClr val="FFFFFF"/>
      </a:lt1>
      <a:dk2>
        <a:srgbClr val="330066"/>
      </a:dk2>
      <a:lt2>
        <a:srgbClr val="808080"/>
      </a:lt2>
      <a:accent1>
        <a:srgbClr val="CCCC00"/>
      </a:accent1>
      <a:accent2>
        <a:srgbClr val="669999"/>
      </a:accent2>
      <a:accent3>
        <a:srgbClr val="FFFFFF"/>
      </a:accent3>
      <a:accent4>
        <a:srgbClr val="000000"/>
      </a:accent4>
      <a:accent5>
        <a:srgbClr val="E2E2AA"/>
      </a:accent5>
      <a:accent6>
        <a:srgbClr val="5C8A8A"/>
      </a:accent6>
      <a:hlink>
        <a:srgbClr val="7E9CE8"/>
      </a:hlink>
      <a:folHlink>
        <a:srgbClr val="D8D8EC"/>
      </a:folHlink>
    </a:clrScheme>
    <a:fontScheme name="Сеть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Сеть 1">
        <a:dk1>
          <a:srgbClr val="4F747B"/>
        </a:dk1>
        <a:lt1>
          <a:srgbClr val="FFFFFF"/>
        </a:lt1>
        <a:dk2>
          <a:srgbClr val="000000"/>
        </a:dk2>
        <a:lt2>
          <a:srgbClr val="C0C0C0"/>
        </a:lt2>
        <a:accent1>
          <a:srgbClr val="859868"/>
        </a:accent1>
        <a:accent2>
          <a:srgbClr val="5F5F5F"/>
        </a:accent2>
        <a:accent3>
          <a:srgbClr val="AAAAAA"/>
        </a:accent3>
        <a:accent4>
          <a:srgbClr val="DADADA"/>
        </a:accent4>
        <a:accent5>
          <a:srgbClr val="C2CAB9"/>
        </a:accent5>
        <a:accent6>
          <a:srgbClr val="555555"/>
        </a:accent6>
        <a:hlink>
          <a:srgbClr val="5F5F5F"/>
        </a:hlink>
        <a:folHlink>
          <a:srgbClr val="BA121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Сеть 2">
        <a:dk1>
          <a:srgbClr val="3C0000"/>
        </a:dk1>
        <a:lt1>
          <a:srgbClr val="FFFFFF"/>
        </a:lt1>
        <a:dk2>
          <a:srgbClr val="4D0B0B"/>
        </a:dk2>
        <a:lt2>
          <a:srgbClr val="FFFFFF"/>
        </a:lt2>
        <a:accent1>
          <a:srgbClr val="666633"/>
        </a:accent1>
        <a:accent2>
          <a:srgbClr val="CC3300"/>
        </a:accent2>
        <a:accent3>
          <a:srgbClr val="B2AAAA"/>
        </a:accent3>
        <a:accent4>
          <a:srgbClr val="DADADA"/>
        </a:accent4>
        <a:accent5>
          <a:srgbClr val="B8B8AD"/>
        </a:accent5>
        <a:accent6>
          <a:srgbClr val="B92D00"/>
        </a:accent6>
        <a:hlink>
          <a:srgbClr val="CC9900"/>
        </a:hlink>
        <a:folHlink>
          <a:srgbClr val="CCCC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Сеть 3">
        <a:dk1>
          <a:srgbClr val="666699"/>
        </a:dk1>
        <a:lt1>
          <a:srgbClr val="FFFFFF"/>
        </a:lt1>
        <a:dk2>
          <a:srgbClr val="15192B"/>
        </a:dk2>
        <a:lt2>
          <a:srgbClr val="CCCCFF"/>
        </a:lt2>
        <a:accent1>
          <a:srgbClr val="4F893D"/>
        </a:accent1>
        <a:accent2>
          <a:srgbClr val="666699"/>
        </a:accent2>
        <a:accent3>
          <a:srgbClr val="AAABAC"/>
        </a:accent3>
        <a:accent4>
          <a:srgbClr val="DADADA"/>
        </a:accent4>
        <a:accent5>
          <a:srgbClr val="B2C4AF"/>
        </a:accent5>
        <a:accent6>
          <a:srgbClr val="5C5C8A"/>
        </a:accent6>
        <a:hlink>
          <a:srgbClr val="CC9900"/>
        </a:hlink>
        <a:folHlink>
          <a:srgbClr val="4837C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Сеть 4">
        <a:dk1>
          <a:srgbClr val="666699"/>
        </a:dk1>
        <a:lt1>
          <a:srgbClr val="FFFFFF"/>
        </a:lt1>
        <a:dk2>
          <a:srgbClr val="86001A"/>
        </a:dk2>
        <a:lt2>
          <a:srgbClr val="CCCC66"/>
        </a:lt2>
        <a:accent1>
          <a:srgbClr val="FF3300"/>
        </a:accent1>
        <a:accent2>
          <a:srgbClr val="FF6600"/>
        </a:accent2>
        <a:accent3>
          <a:srgbClr val="C3AAAB"/>
        </a:accent3>
        <a:accent4>
          <a:srgbClr val="DADADA"/>
        </a:accent4>
        <a:accent5>
          <a:srgbClr val="FFADAA"/>
        </a:accent5>
        <a:accent6>
          <a:srgbClr val="E75C00"/>
        </a:accent6>
        <a:hlink>
          <a:srgbClr val="CC9900"/>
        </a:hlink>
        <a:folHlink>
          <a:srgbClr val="FF0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Сеть 5">
        <a:dk1>
          <a:srgbClr val="666699"/>
        </a:dk1>
        <a:lt1>
          <a:srgbClr val="FFFFFF"/>
        </a:lt1>
        <a:dk2>
          <a:srgbClr val="000054"/>
        </a:dk2>
        <a:lt2>
          <a:srgbClr val="FFFFFF"/>
        </a:lt2>
        <a:accent1>
          <a:srgbClr val="3333FF"/>
        </a:accent1>
        <a:accent2>
          <a:srgbClr val="006699"/>
        </a:accent2>
        <a:accent3>
          <a:srgbClr val="AAAAB3"/>
        </a:accent3>
        <a:accent4>
          <a:srgbClr val="DADADA"/>
        </a:accent4>
        <a:accent5>
          <a:srgbClr val="ADADFF"/>
        </a:accent5>
        <a:accent6>
          <a:srgbClr val="005C8A"/>
        </a:accent6>
        <a:hlink>
          <a:srgbClr val="669900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Сеть 6">
        <a:dk1>
          <a:srgbClr val="808080"/>
        </a:dk1>
        <a:lt1>
          <a:srgbClr val="FFFFFF"/>
        </a:lt1>
        <a:dk2>
          <a:srgbClr val="30054B"/>
        </a:dk2>
        <a:lt2>
          <a:srgbClr val="FFFFFF"/>
        </a:lt2>
        <a:accent1>
          <a:srgbClr val="797B9B"/>
        </a:accent1>
        <a:accent2>
          <a:srgbClr val="6B4FB1"/>
        </a:accent2>
        <a:accent3>
          <a:srgbClr val="ADAAB1"/>
        </a:accent3>
        <a:accent4>
          <a:srgbClr val="DADADA"/>
        </a:accent4>
        <a:accent5>
          <a:srgbClr val="BEBFCB"/>
        </a:accent5>
        <a:accent6>
          <a:srgbClr val="6047A0"/>
        </a:accent6>
        <a:hlink>
          <a:srgbClr val="7AACCE"/>
        </a:hlink>
        <a:folHlink>
          <a:srgbClr val="D8D8E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Сеть 7">
        <a:dk1>
          <a:srgbClr val="808080"/>
        </a:dk1>
        <a:lt1>
          <a:srgbClr val="FFFFCC"/>
        </a:lt1>
        <a:dk2>
          <a:srgbClr val="29527B"/>
        </a:dk2>
        <a:lt2>
          <a:srgbClr val="FFFFFF"/>
        </a:lt2>
        <a:accent1>
          <a:srgbClr val="CCCC00"/>
        </a:accent1>
        <a:accent2>
          <a:srgbClr val="669999"/>
        </a:accent2>
        <a:accent3>
          <a:srgbClr val="ACB3BF"/>
        </a:accent3>
        <a:accent4>
          <a:srgbClr val="DADAAE"/>
        </a:accent4>
        <a:accent5>
          <a:srgbClr val="E2E2AA"/>
        </a:accent5>
        <a:accent6>
          <a:srgbClr val="5C8A8A"/>
        </a:accent6>
        <a:hlink>
          <a:srgbClr val="D8D8EC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Сеть 8">
        <a:dk1>
          <a:srgbClr val="666699"/>
        </a:dk1>
        <a:lt1>
          <a:srgbClr val="FFFFFF"/>
        </a:lt1>
        <a:dk2>
          <a:srgbClr val="476949"/>
        </a:dk2>
        <a:lt2>
          <a:srgbClr val="FFFFFF"/>
        </a:lt2>
        <a:accent1>
          <a:srgbClr val="CC6600"/>
        </a:accent1>
        <a:accent2>
          <a:srgbClr val="CC9900"/>
        </a:accent2>
        <a:accent3>
          <a:srgbClr val="B1B9B1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452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Сеть 9">
        <a:dk1>
          <a:srgbClr val="000000"/>
        </a:dk1>
        <a:lt1>
          <a:srgbClr val="FFFFFF"/>
        </a:lt1>
        <a:dk2>
          <a:srgbClr val="7C1302"/>
        </a:dk2>
        <a:lt2>
          <a:srgbClr val="CC9900"/>
        </a:lt2>
        <a:accent1>
          <a:srgbClr val="CC9900"/>
        </a:accent1>
        <a:accent2>
          <a:srgbClr val="CC3300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B92D00"/>
        </a:accent6>
        <a:hlink>
          <a:srgbClr val="808080"/>
        </a:hlink>
        <a:folHlink>
          <a:srgbClr val="CC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Сеть 10">
        <a:dk1>
          <a:srgbClr val="000000"/>
        </a:dk1>
        <a:lt1>
          <a:srgbClr val="FFFFFF"/>
        </a:lt1>
        <a:dk2>
          <a:srgbClr val="330066"/>
        </a:dk2>
        <a:lt2>
          <a:srgbClr val="808080"/>
        </a:lt2>
        <a:accent1>
          <a:srgbClr val="CCCC00"/>
        </a:accent1>
        <a:accent2>
          <a:srgbClr val="669999"/>
        </a:accent2>
        <a:accent3>
          <a:srgbClr val="FFFFFF"/>
        </a:accent3>
        <a:accent4>
          <a:srgbClr val="000000"/>
        </a:accent4>
        <a:accent5>
          <a:srgbClr val="E2E2AA"/>
        </a:accent5>
        <a:accent6>
          <a:srgbClr val="5C8A8A"/>
        </a:accent6>
        <a:hlink>
          <a:srgbClr val="7E9CE8"/>
        </a:hlink>
        <a:folHlink>
          <a:srgbClr val="D8D8E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Тема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Тема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Network</Template>
  <TotalTime>16128</TotalTime>
  <Words>1555</Words>
  <Application>Microsoft Office PowerPoint</Application>
  <PresentationFormat>Екран (4:3)</PresentationFormat>
  <Paragraphs>224</Paragraphs>
  <Slides>53</Slides>
  <Notes>20</Notes>
  <HiddenSlides>0</HiddenSlides>
  <MMClips>0</MMClips>
  <ScaleCrop>false</ScaleCrop>
  <HeadingPairs>
    <vt:vector size="6" baseType="variant">
      <vt:variant>
        <vt:lpstr>Використані шрифти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слайдів</vt:lpstr>
      </vt:variant>
      <vt:variant>
        <vt:i4>53</vt:i4>
      </vt:variant>
    </vt:vector>
  </HeadingPairs>
  <TitlesOfParts>
    <vt:vector size="60" baseType="lpstr">
      <vt:lpstr>Arial</vt:lpstr>
      <vt:lpstr>Calibri</vt:lpstr>
      <vt:lpstr>Consolas</vt:lpstr>
      <vt:lpstr>inherit</vt:lpstr>
      <vt:lpstr>Times New Roman</vt:lpstr>
      <vt:lpstr>Wingdings</vt:lpstr>
      <vt:lpstr>Сеть</vt:lpstr>
      <vt:lpstr>      Лекція №1 Вступ. Мета дисципліни.Структура і принципи сучасних WEB-технологій.  Клієнт-серверна WEB- архітектура. Мова гіпертекстової розмітки HTML. Структура HTML-документу.      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Віртуальні освітні спільноти в загальній середній освіті  європейських країн</dc:title>
  <dc:creator>User</dc:creator>
  <cp:lastModifiedBy>Светлана Проскура</cp:lastModifiedBy>
  <cp:revision>301</cp:revision>
  <dcterms:created xsi:type="dcterms:W3CDTF">2012-03-22T14:21:27Z</dcterms:created>
  <dcterms:modified xsi:type="dcterms:W3CDTF">2024-09-11T11:22:51Z</dcterms:modified>
</cp:coreProperties>
</file>